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03"/>
    <p:restoredTop sz="94681"/>
  </p:normalViewPr>
  <p:slideViewPr>
    <p:cSldViewPr snapToGrid="0" snapToObjects="1">
      <p:cViewPr varScale="1">
        <p:scale>
          <a:sx n="76" d="100"/>
          <a:sy n="76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17:21.3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20126 3016 0,'0'-17'0,"0"52"32,0 53-17,18-17 1,-1 17-16,-17 18 0,18 0 16,0-1-16,-18-16 0,0 16 15,0-34-15,0 17 0,17 18 16,-17-71-16,35 1 15,-17-36-15,0-36 16</inkml:trace>
  <inkml:trace contextRef="#ctx0" brushRef="#br0" timeOffset="374.0902">20496 3334 0,'0'-18'0,"18"36"16,0-1-1,-1 19-15,19 17 0,-19 0 16,71 141-1,-52-89-15,-1-52 16,-17-35-16,17 0 16,-35-36-1,18-35 1,-18 0-16,0 0 0,0-141 16,-18 141-1,18-35-15,-18 53 16,18 17-16,0 36 15,18 17 1</inkml:trace>
  <inkml:trace contextRef="#ctx0" brushRef="#br0" timeOffset="639.7976">21114 2981 0,'0'0'15,"0"18"-15,0 17 0,17 71 16,1-36-16,-18 1 16,18 17-16,-18 0 15,0-17-15,17 17 0,-17-17 16,18 52-16,-18-70 15,18-18-15,-18 0 0,0-17 16,17 0-16</inkml:trace>
  <inkml:trace contextRef="#ctx0" brushRef="#br0" timeOffset="1179.6005">21802 3475 0,'35'0'16,"-17"0"-16,52-18 16,-17 18-1,18-17-15,-36-1 16,18 0 0</inkml:trace>
  <inkml:trace contextRef="#ctx0" brushRef="#br0" timeOffset="1297.4138">21978 3634 0,'0'0'16,"35"17"-16,-17 1 0,35-18 15,-18-18-15,-17 18 16</inkml:trace>
  <inkml:trace contextRef="#ctx0" brushRef="#br0" timeOffset="2586.2643">22966 3140 0,'0'17'31,"35"36"-15,-17-17-16,-1 52 15,1-35-15,0 35 16,-18-53-16,17 0 16,1 18-16,-18-35 15,18-18-15</inkml:trace>
  <inkml:trace contextRef="#ctx0" brushRef="#br0" timeOffset="2860.2198">23283 3475 0,'0'53'0,"0"-106"0,18 123 15,0-52-15,35 17 16,-18-35-16,18 0 0,-18-17 16,53-36-1,-53 18-15,1-18 16,-36 17-16,-18-34 16,-17 52-16,0-17 0,-1 35 15,1 0-15,0 0 0,-1 17 16,19 1-16,-1 0 15,18-1-15</inkml:trace>
  <inkml:trace contextRef="#ctx0" brushRef="#br0" timeOffset="3075.8725">23971 3493 0,'0'0'16,"0"17"-16,0 1 15,0-1-15,-17 1 0,17 17 16,-36 18-16,19-17 16,-1-19-16,-17 18 15</inkml:trace>
  <inkml:trace contextRef="#ctx0" brushRef="#br0" timeOffset="3402.2401">24448 3316 0,'-36'0'0,"1"18"15,0-1-15,17 19 16,0-1-16,18 0 0,0 36 16,18-36-16,0-17 0,17-1 15,0-17-15,1 0 16,34 0-16,-52-17 16,17-19-16,0 19 0,-17-18 15,0-18-15,-18 17 16,-36-17-1,1 18-15,-36 17 16,36 18-16,-18 18 16,36-18-16,17 35 15</inkml:trace>
  <inkml:trace contextRef="#ctx0" brushRef="#br0" timeOffset="3705.4498">24941 3263 0,'-35'53'15,"70"-106"-15,-70 124 0,17-18 16,18-18-16,36 0 16,-19-17-16,19-18 15,-1 0-15,0 0 16,1 0-16,16-35 15,-34 17-15,0-35 16,-18 35-16,-18 1 16,0-19-16,-17 1 15,0 18-15,0 17 0,-36-18 16,36 18-16,-1 18 16,36-1-1,18-17-15</inkml:trace>
  <inkml:trace contextRef="#ctx0" brushRef="#br0" timeOffset="3986.8531">25329 3263 0,'0'0'15,"-35"35"-15,18 1 0,17 17 16,0-18-1,35 0-15,-18-17 0,54 35 16,-18-53-16,-18 0 16,18 0-16,0 0 15,-18-18-15,1-35 16,-36 36-16,-18-54 16,0 53-16,1-17 15,-19 17-15,1-17 0,0 18 16,0 17-16,-18 0 15,17 0-15,19 0 0</inkml:trace>
  <inkml:trace contextRef="#ctx0" brushRef="#br0" timeOffset="4627.0732">23407 3263 0,'-18'0'16,"1"0"-1,-1 0-15,-17 35 16,35-17-16,-18 0 15,0 17-15,1-17 16,17-1-16,0 1 0</inkml:trace>
  <inkml:trace contextRef="#ctx0" brushRef="#br0" timeOffset="18641.6004">653 14129 0,'0'17'0,"-18"-17"16,0 0-16,18 18 15,18 0 48,17-1-48,-17-17-15,0 18 16,52-18 0,-52 0-16,17 0 0,18 0 15,-35 0-15,17 0 16,-17 0-1,-1-18-15,-17 1 32</inkml:trace>
  <inkml:trace contextRef="#ctx0" brushRef="#br0" timeOffset="18975.6761">847 14076 0,'17'17'16,"1"-17"-1,17 0-15,1 0 16,-1 18-1,-18 0-15,36-1 16,-35 1-16,0 0 16,-1-18-16,-17 17 0,18-17 0,-18 18 15,-18 0 1,-17-1 0,17 1-16,-35 17 15,36-17-15,-18 17 16,35-17-16</inkml:trace>
  <inkml:trace contextRef="#ctx0" brushRef="#br0" timeOffset="22606.8186">1852 17551 0,'-18'0'16,"18"-18"-16,-17 18 0,-1 0 15,-17 0-15,17 0 16,-17 0-16,35 18 15,-18-18-15,1 17 0,-1 1 16,-35 35 0,53-18-16,-17 18 0,17 0 15,0 0-15,17 70 16,1-70-16,-1 0 0,19-17 16,17-1-16,-18 0 15,18-17-15,-18-1 0,18-17 0,0 0 16,53-35-1,-53 0-15,-18 17 0,0-17 16,1 0-16,-19-18 0,-17 17 16,18 1-16,-36 0 0,1-36 15,-19 18-15,-34-35 16,34 53-16,1 0 16,-18 17-1,18 18-15,0-18 0,-1 36 16,1-18-16,17 35 0,-17 18 15</inkml:trace>
  <inkml:trace contextRef="#ctx0" brushRef="#br0" timeOffset="24181.2341">2399 18062 0,'-18'0'16,"36"0"15,0-17-16,-1 17-15,18-18 16,-17 0 0,17 18-16,1-17 15</inkml:trace>
  <inkml:trace contextRef="#ctx0" brushRef="#br0" timeOffset="24487.4946">2381 18080 0,'0'0'0,"0"18"0,-17-18 0,17 17 16,0 18-1,0-17-15,0 0 16,17-1-16,1 1 0,35 17 15,-18-17-15,0 0 16,1-1-16,-19 18 16,-17-17-1,-17 0 1,17-1-16,-18-17 0,0 18 0,1-18 16,-19 18-1,1-18-15,18 0 16,17-18-1</inkml:trace>
  <inkml:trace contextRef="#ctx0" brushRef="#br0" timeOffset="24992.7557">2716 18027 0,'0'0'0,"18"0"31,17 0-15,-17 0-16,0 18 0,-1-18 15,19 35 1,-19-17-16,-17 17 16,0-18-1,0 1-15,0 0 16,0-1-1,0 1-15,0 0 0,0-1 16,0 1-16,0 35 16,0-36-16,18 1 0,-18 0 15,0-1-15,-18-17 32,1 0-17,-1 0-15,18-17 16,-18 17-16,1-18 15,-1 0-15</inkml:trace>
  <inkml:trace contextRef="#ctx0" brushRef="#br0" timeOffset="25631.4163">3210 18045 0,'-17'-18'15,"-1"18"1,0 0-16,1 0 15,-19 18-15,19-18 16,-1 17-16,18 1 16,-17 0-16,-1-1 0,18 1 0,0-1 15,18 36 1,-1-35-16,1 0 16,17-18-16,0-18 15,-17 18-15,0-18 0,-1-17 16,-17 0-1,0 17-15,-17 1 16,17-1-16,-18 18 0,18 18 31,0 17-15,0 0-16,18 36 16,-1-36-16,-17 0 15,18 0-15,-18 1 16,18-19-16,-18 1 15,17 0-15,-17-1 16,18-17-16</inkml:trace>
  <inkml:trace contextRef="#ctx0" brushRef="#br0" timeOffset="25849.7065">3440 18062 0,'0'53'15,"0"-18"1,17 18-16,-17-17 0,18 34 16,-18-35-16,18 1 15,-18-1-15,0 0 16,17-17-16,-17 0 15</inkml:trace>
  <inkml:trace contextRef="#ctx0" brushRef="#br0" timeOffset="27134.1398">1164 17551 0,'-17'0'0,"17"17"31,0 1-16,-18-18 1,0 0 0,-35 0-1,18 0-15,17-18 0,-70-35 16,53 36-16,-18-18 16,0-1-16,0-17 0,18 18 15,-18 0-15,0-36 16,35 36-16,1 17 0,-1-35 15,18 18 1,18 17-16,-18-17 0,35 0 16,-17 0-16,52-18 15,-34 17-15,34-16 16,-52 52-16,52-18 16,-52 0-16,0 18 15,-1 0-15,1 0 0,0 18 16,-1-18-1,1 0-15,-1-18 16,-17 1-16,18 17 0</inkml:trace>
  <inkml:trace contextRef="#ctx0" brushRef="#br0" timeOffset="27407.185">829 16616 0,'0'-18'16,"35"1"-16,1-1 15,-1 0-15,0 1 0,18-1 16,-18 18-16,1 0 16,-1 0-1,-17 35-15,-1-17 0,1 17 16,-18 0-16,0 18 0,0 18 15,0-36-15,-18 36 16,18-36-16,0 36 16,0-36-16,0-17 15</inkml:trace>
  <inkml:trace contextRef="#ctx0" brushRef="#br0" timeOffset="29965.3394">1976 6156 0,'17'0'0,"54"0"16,-18-18-16,123 18 15,-88 0-15,36 0 16,17 0-16,0 0 0,194 18 16,-159 0-16,1-18 15,-1 17-15,-17-17 0,106 18 16,-177-18-16,-18 0 16,-17 0-16,-17 0 15,-19 0-15,-52 0 16</inkml:trace>
  <inkml:trace contextRef="#ctx0" brushRef="#br0" timeOffset="40630.6372">4674 17445 0,'-17'0'15,"-1"0"-15,0 0 16,1 0-16,-19 35 16,19-17-16,-1-1 15,18 19-15,0-1 16,0 18-16,0 53 15,18-53-15,17-18 0,-17-17 16,17-1-16,0 1 0,1-18 16,52-18-16,-53-17 15,36-36 1,-54 36-16,1-18 16,0 0-16,-18 0 0,-18 18 15,0 0-15,-35-18 0,18 35 16,-53 1-16,53 17 15,-18 17 1,35 1-16,0 0 0</inkml:trace>
  <inkml:trace contextRef="#ctx0" brushRef="#br0" timeOffset="41455.6694">5274 17780 0,'-18'0'15,"1"0"-15,-1 0 16,0 0-16,1 0 16,-1 18-16,1-1 15,17 19-15,-18-19 0,18 1 16,0-1-16,0 1 0,18 0 15,-1-18-15,1 17 0,-1-17 16,1 0-16,0-17 16,-1-1-1,-17 0-15,0 1 16,0-1-16,0-17 16,0 53-1,18-1 1,-18 18-1,18-17-15,17 35 16,-17-35-16,-1 35 16,-17-18-16,18-17 0,-18 17 15,0 0-15,0-17 16,-18-18-16,18-18 31</inkml:trace>
  <inkml:trace contextRef="#ctx0" brushRef="#br0" timeOffset="41987.1104">5521 17815 0,'0'0'16,"-18"-17"-16,1 17 0,-1 17 16,18 1-1,-18 0-15,18-1 16,0 18-16,0-17 15,18 0-15,0 17 0,17 0 16,-17-17-16,17 17 16,-35-17-1,0 35-15,0-36 16,0 1-16,-18 0 0,18-1 16,-17-17-16,-19 18 15,19-18-15,-1 0 16,18-18-16,18-17 15,-1 17-15,1-17 16,35-35-16,0-1 16,-53 53-16,17-17 15,-17 17-15,0 1 16,-17 17-16,-1 0 16,1 0-16,-19 0 0,1 0 15,17 17-15,36-34 31,0-1-31</inkml:trace>
  <inkml:trace contextRef="#ctx0" brushRef="#br0" timeOffset="42176.3415">5786 17780 0,'17'-18'16,"1"18"-16,-1-17 0,1-1 15,0 18-15,-1-18 0,1 18 16</inkml:trace>
  <inkml:trace contextRef="#ctx0" brushRef="#br0" timeOffset="42489.168">5803 17833 0,'0'0'0,"0"18"16,0 17-16,0 0 16,0 0-16,18-17 15,-18 0-15,17-1 16,1 1-16,0-18 15,-1 0 1,1 0-16,0 18 16,-18 17-1,-18-17-15,18 17 16,-18-18 0,1 1-16,-1-18 15,0 18 1,1-18-16,17-18 15,-18 18-15</inkml:trace>
  <inkml:trace contextRef="#ctx0" brushRef="#br0" timeOffset="43050.6043">6103 17780 0,'18'-18'15,"-1"18"-15,36-17 16,-35-1-16,35 18 15,-36 18-15,1-18 0,-18 17 16,18 1-16,-18 17 16,-18-17-16,18 17 0,-18-17 15,1 35 1,17-36-16,0 1 0,0 17 16,17-17-16,-17 0 0,18-1 15,35 1-15,-35 0 16,17-1-1,-17-17-15,-18 18 16,-18-18-16,-35 17 16,0 1-16,18-18 0,-71 35 15,71-35-15,-1 18 16,1-18-16</inkml:trace>
  <inkml:trace contextRef="#ctx0" brushRef="#br0" timeOffset="43703.1788">3651 15099 0,'0'0'0,"0"18"31,18-18-31,17 17 15,0-17-15,36 18 16,-18-18-16,0 0 0,0 0 16,0 0-16,-18 0 15,0-18-15,1 18 0,-1 0 0,-18 18 16,1-18 0,-36 0-1</inkml:trace>
  <inkml:trace contextRef="#ctx0" brushRef="#br0" timeOffset="43938.2406">3986 14975 0,'0'0'16,"18"36"-16,0-19 0,52 19 15,-34-36-15,16 17 16,-16 1-16,-1 0 0,36-1 15,-54 1-15,-17 35 16,-17-36-16,-1 19 16,-17-1-16,-18 0 15,0-17-15,18 17 0,-54 0 16,54-17-16,17 0 16</inkml:trace>
  <inkml:trace contextRef="#ctx0" brushRef="#br0" timeOffset="123669.9571">31362 7885 0,'0'17'31,"35"19"-15,-17-1-16,35 71 15,-18-53-15,18 88 16,-35-88-16,-1 70 16,-17-70-16,0 53 15,-17-71-15,-19 0 16,1-17-16,-18 0 15,18-18-15,-36-18 16,54 0-16,-19 1 16,19-19-16,-36-52 15,35 53-15,1-18 16,-1 18-16</inkml:trace>
  <inkml:trace contextRef="#ctx0" brushRef="#br0" timeOffset="123865.034">31362 7549 0,'0'0'15,"18"-17"-15,-1 17 31,1 0-31</inkml:trace>
  <inkml:trace contextRef="#ctx0" brushRef="#br0" timeOffset="124227.9037">31715 7885 0,'0'53'16,"0"-106"-16,17 123 0,-17-35 0,18-17 15,17 35-15,-17-35 16,0-18-16,17 17 0,-18-17 16,1 18-16,0-36 15,-1 1 1,-17-1-16,0 0 0,18-17 15,-18 17-15,0-17 0,0-18 16,0 71 15,18 35-31,-1-36 16,1 1-16,17 35 16,-35-35-16,18-18 15,0 17-15,-1-17 0,1 18 16,-18-36-16</inkml:trace>
  <inkml:trace contextRef="#ctx0" brushRef="#br0" timeOffset="124381.8124">32226 7973 0,'0'35'15,"0"-70"-15,0 88 0,18-53 0,0 35 16,-18-17-1,17-1 1</inkml:trace>
  <inkml:trace contextRef="#ctx0" brushRef="#br0" timeOffset="124505.1405">32244 7761 0,'0'0'15,"0"-18"-15,18 1 16</inkml:trace>
  <inkml:trace contextRef="#ctx0" brushRef="#br0" timeOffset="124727.7323">32473 7990 0,'-17'36'15,"34"-72"-15,-34 89 0,17-35 0,0 0 0,17-1 16,1 19 0,17-19-16,-17 1 0,52-18 15,-34 0-15,17 0 16,-36-18-16</inkml:trace>
  <inkml:trace contextRef="#ctx0" brushRef="#br0" timeOffset="125066.223">32773 8167 0,'35'-18'0,"-70"36"0,88-36 16,-35 1-16,17-19 16,-17 19-16,-1-1 0,-17 0 15,0 1 1,0-1-16,0 0 0,-17 18 16,-1 0-16,0 0 0,-17 0 15,17 18-15,1 0 16,-1 17-16,18-17 15,-18 17-15,36-17 0,35 17 16,-18 0-16,18-35 16,53 18-16,-71-18 15,18 17-15,18-17 16,-54 0-16,-34 0 16</inkml:trace>
  <inkml:trace contextRef="#ctx0" brushRef="#br0" timeOffset="138640.7031">14711 7038 0,'0'-18'16,"17"1"0,-17-1-16,0-53 15,0 54-15,0-18 0,0-18 16,-17 17-16,-1-34 16,1 35-16,-1-1 0,0 19 15,18-19-15,-35 1 16,35 17-16,0 1 15,0-1-15,0 0 16,18 1-16,17-1 16,0 18-16,0-17 15,54 17-15,-19 0 16,1 0-16,-1 0 16,19 0-16,140-18 15,-106 0-15,124 1 16,-123-1-16,105 0 15,-123 18-15,53-17 16,-89 17-16,71 17 16,-70-17-16,35 18 15,-53-18-15,17 0 16,-35 18-16,18-18 16,-35 0-16,17 17 15,-17-17 1,-18 18-1,18 0-15,-1-1 16,1 1-16,-1-1 16,-17 1-16,18 0 15,0 35-15,-18-36 16,0 54 0,17-36-16,1 36 15,-18-36-15,18 18 16,-1-35-16,-17-1 15,18-17-15,0 18 0,-1-18 16,-17-18 0</inkml:trace>
  <inkml:trace contextRef="#ctx0" brushRef="#br0" timeOffset="138902.1608">17022 6738 0,'17'35'16,"1"-17"-16,-18 0 0,35 35 15,-17-36 1,-1 1-16,19 17 16,-19-35-16,19 18 15,-19-18-15,18-36 16,-17 19-16,17-18 15,-17-1-15,-18 19 0,18-1 16,17 0 0,-35 1-16,18 17 0,-18-18 15</inkml:trace>
  <inkml:trace contextRef="#ctx0" brushRef="#br0" timeOffset="139486.2759">14482 6985 0,'0'-18'15,"0"36"1,35 0 0,-35-1-16,17 1 0,1 0 15,17-1-15,1 1 16,-1-18-16,0-18 0,0 1 16,1-19-16,34-52 15,-34 35-15,-1-17 16,-17 34-16,-1-17 0,18 1 15</inkml:trace>
  <inkml:trace contextRef="#ctx0" brushRef="#br0" timeOffset="147044.9484">31203 8996 0,'0'-18'16,"18"18"-1,52 0 1,-17 18-16,-17-1 16,-19 1-16,1-18 0,17 35 15,-17 1 1,-18-19-16,-18 1 0,18 0 0,-17-1 16,-1 1-16,-17 0 15,17-1-15,0-17 0,1 18 16,-1-1-16,18 1 15,0 0 1,18-1-16,-1 1 16,1 0-16,0-1 15,17 1-15</inkml:trace>
  <inkml:trace contextRef="#ctx0" brushRef="#br0" timeOffset="147155.721">31397 9648 0,'0'0'0,"0"18"0,18-18 16</inkml:trace>
  <inkml:trace contextRef="#ctx0" brushRef="#br0" timeOffset="170389.4104">28011 7391 0,'0'17'32,"0"1"-17,0 0 1,17-1 0,-17 1-1,0 0-15,0-1 0,0 1 16,0-1-16,0 19 15,0-1-15,0 0 0,0-17 16,0 17-16,0 53 16,0-52-16,0 52 15,0-35-15,0-18 16,0 0-16,18 1 0,-18 17 16,0 17-16,0-17 15,0 18 1,0-36-16,0 0 0,0-17 15,0 17-15,0 0 16,0-17-16,0 0 16,0-1 31,0 1-16,17-18 16,-17 18-32,18-18 1,0 0-16,-1 0 16,1 17-1,0-17-15,-1 0 16,1 18-1,0-18 1,-1 0-16,1 0 16,17 0-16,-17 17 15,-1-17-15,1 0 16,0 0-16,-1 0 0,19 0 16,-1 0-16,0 18 15,-17-18-15,17 0 16,0 0-1,-17 0-15,0 0 0,-1 0 0,1 0 16,17 18 0,0-18-16,-17 0 0,0 0 15,-1 0-15,36 0 16,-35 17-16,17-17 0,-17 0 16,17 0-1,-17 0-15,17 0 0,-17 0 16,-1 0-16,19 0 15,-1 0-15,18 18 16,-36-18-16,19 0 0,-1 18 16,36-18-1,-36 0-15,0 0 0,0 0 16,36 0-16,-36 17 16,18-17-16,-18 0 15,18 0-15,-35 18 16,17-18-16,-17 0 15,17 0-15,0 0 0,-17 18 0,53-18 16,-54 0-16,36 0 16,-18 0-1,-17 0-15,17 0 0,-17 0 16,17-18-16,1 18 0,17 0 16,-18 0-1,0 0-15,-17 0 0,17 0 16,0 18-16,36-18 15,-36 0-15,53 0 16,-52 0-16,52 0 16,-53 0-16,18 0 15,-18 0-15,1 0 16,-1 0-16,-18 0 0,36 0 16,-17 0-16,17 0 15,-18 0-15,0 0 16,0 0-16,1 0 15,-1 0 1,0 0-16,-17 0 0,70 0 16,-53-18-16,18 18 15,-17 0-15,16 0 0,19 0 16,-36 0-16,18 0 16,0 0-1,-18 0-15,36 0 16,-36 0-16,18 0 15,-18 0-15,36 0 16,-53 0-16,17 0 0,35 0 16,19 0-1,-54 18-15,0-18 16,0 0-16,54 0 16,-72 0-16,19 0 0,-1 0 15,0-18-15,36 18 16,-36 0-16,0-18 0,-17 18 15,17 0-15,18 0 16,-18 0-16,-17 0 16,17 0-16,1 0 0,16 0 15,-16 0-15,-1-17 16,-17 17-16,17 0 0,-17 0 16,17 0-1,-18 0-15,19 0 16,-19 0-16,1 0 15,0 0-15,-1 0 16,1 0 0,-18-18-1,18 18 32,-18-18-31,0 1-1,0-1 1,0 0 0,0 1-1,0-1-15,0 1 16,0-19 0,0 1-16,0 0 0,-18-1 15,18 1-15,0 0 0,0 0 16,0-36-16,0 36 15,0-53-15,0 52 16,0-52 0,0 53-16,0 17 0,0-17 15,0 0-15,0-1 0,0-17 16,0 18-16,0-18 16,0 36-16,0-1 15,0 0-15,0 1 16,0-1-16,-18 18 78,18 18-62,-17-18-1,-1 0-15,0 0 0,1 0 16,-1 0-16,0 0 15,-17 0-15,0 0 16,-18 0 0,35 0-16,-17 0 0,0-18 15,0 18-15,-54-18 16,54 18-16,0-17 0,-18 17 16,18-18-16,-54 0 15,36 18-15,1-17 0,-1 17 16,-18 0-16,-52-18 15,70 18-15,0 0 16,0 0-16,-53-17 16,53 17-16,-17 0 15,17 0-15,-71-18 0,71 18 16,0 0-16,-70-18 16,70 18-16,-18 0 15,-52-17-15,52-1 16,1 18-16,-1-18 0,1 18 15,-1-17-15,-70-1 16,70 0-16,-52 1 16,70 17-16,-70-18 15,70 1-15,0 17 16,-53-36-16,0 19 16,53 17-16,0 0 15,-17-18-15,-54 18 16,54-18-16,-1 18 0,1 0 15,-19 18-15,-69-18 16,87 18-16,1-18 16,-1 17-16,18 1 0,-88 0 15,88-1-15,0-17 16,0 0-16,0 0 16,0 0-16,18 0 0,-71 0 15,53 0-15,0 0 16,-17 0-16,35 0 15,17 18-15,0-18 0,1 0 16,-19 17 0,19 1-16</inkml:trace>
  <inkml:trace contextRef="#ctx0" brushRef="#br0" timeOffset="173003.6477">28063 8996 0,'0'-18'15,"-17"18"16,34 0 16,-17 35-47,0-17 16,0 17-16,0 54 16,0-54-16,0 88 15,0-70-15,18 18 16,-18-18-16,0 17 0,0 71 15,0-70-15,-18 0 16,18-1-16,0-17 0,0 70 16,0-70-1,18-17-15,-18 17 0,0-18 16,0-18-16,0 19 0,18-19 16,-18 1-16,17-18 15,1 0 1,0 0-1,-1 0-15,1 0 16,0-18-16,35 18 16,-36 0-16,36-17 15,-18 17-15,1 0 16,17-18-16,-18 18 16,0 0-16,18 0 0,-18 0 15,18-18-15,53 18 16,-53 0-16,0 0 15,0 0-15,53-17 16,-18 17-16,-53 17 16,0-17-16,18 0 0,-17 0 15,69 0 1,-52 0-16,53 0 16,-35 0-16,52-17 15,-70 17-15,0-18 16,18 18-16,-19 0 0,90 0 15,-72-17-15,89 17 16,-89-18-16,19 18 16,-19-18-16,89 1 15,-88-1-15,52 0 16,-70 18-16,17 0 0,-17 0 16,18-17-16,70 17 15,-70 0-15,-1 0 16,89 0-16,-89 0 15,54 0-15,-54 0 16,54 0-16,-71 0 16,53 17-16,-36-17 15,-17 0-15,0 18 16,18-18-16,-18 0 0,-1 0 16,72 0-16,-71 0 15,35 18-15,-35-18 16,-18 0-16,1 0 15,-1 17-15,0-17 0,36 18 16,-36-18-16,18 0 16,-36 0-16,1 0 15,-18-18 63,0 1-62,0-1-16,-18 0 0,18 1 16,-17-36-1,-1 18-15,1-18 16,17 0-16,-18 17 0,18-16 16,0-1-16,0-71 15,0 71-15,18-88 16,-18 88-16,0 0 0,0-17 15,-18 52 1,18 0-16,-18 1 16,1-1-16,17 1 15,-18 17 1,18-18 0,0 0-1,0 1-15,-18-1 16,1 0-1,-1 1 1,0 17 0,18-18-16,-17 18 15,-1 0-15,-17-18 16,-18 18 0,18 0-16,17 0 0,-17 0 15,0 18-15,-18-18 16,17 0-16,-17 18 15,36-18-15,-19 0 16,1 0-16,-35 0 16,34 0-16,-52 0 15,35-18-15,0 18 0,0 0 16,1-18-16,-72 18 16,71-17-16,0 17 0,-17 0 15,17 0-15,-71 0 16,54-18-16,-1 18 15,1 0-15,-19 0 0,19 0 16,-71 0 0,70 0-16,-35-18 15,53 18-15,-52-17 16,52 17-16,0-18 0,-18 18 16,18 0-16,0 0 0,-70 0 15,52 0-15,1 0 16,-1 0-16,1 0 15,-19 0-15,-69 0 16,87 0-16,-88-17 16,89 17-16,-18 0 0,-1 0 15,-16 0-15,-89 17 16,105 1-16,-16-1 0,16-17 16,1 18-16,-88-18 15,88 0-15,35 0 16,-18 0-16,36-18 0,-53 1 15,52 17-15,19-18 16,-1 1-16</inkml:trace>
  <inkml:trace contextRef="#ctx0" brushRef="#br0" timeOffset="195845.5681">11536 17498 0,'0'17'16,"0"36"-1,0-17 1,0 17-16,0-1 0,0 72 16,0-71-16,-18 17 15,18-17-15,-17 18 0,17 17 16,0-53-16,0 18 16,17-35-16,-17-36 15,18-17 1</inkml:trace>
  <inkml:trace contextRef="#ctx0" brushRef="#br0" timeOffset="196261.5355">11307 17798 0,'0'-18'31,"17"0"-31,18-17 15,-17 0 1,0 0-16,-1-1 0,1 1 0,0 0 16,-1-18-1,1 35-15,-18 1 16,18 17 0,17 35-16,-18-18 15,36 54-15,-35-18 16,17-18-16,1 0 0,-1 18 15,18-17 1,-36-19-16,1 1 16</inkml:trace>
  <inkml:trace contextRef="#ctx0" brushRef="#br0" timeOffset="197316.9077">8343 17551 0,'0'-18'15,"-17"18"1,-1 124-1,0-54-15,18 89 16,0-71-16,0-17 16,0 70-16,18-53 15,-18-70-15,18-1 16,-1-17-16,1-17 16,-1-19-16</inkml:trace>
  <inkml:trace contextRef="#ctx0" brushRef="#br0" timeOffset="197595.4085">8043 17674 0,'0'0'0,"0"-17"0,18-36 16,0 17-1,17 1-15,35-35 16,-34 34-16,-1 19 0,53-54 16,-53 53-16,1 1 15,-19 17-15,19 17 0,-19 1 16,1 17-16,0 18 16,-1-17-16,1 34 0,17 54 15,-17-54-15,52 18 16</inkml:trace>
  <inkml:trace contextRef="#ctx0" brushRef="#br0" timeOffset="200893.9063">14517 17692 0,'0'88'16,"0"-176"-16,0 229 0,17-53 15,-17-35-15,18 53 16,-18-71-16,0 18 15,18-18-15,-18-17 16,17 0-16</inkml:trace>
  <inkml:trace contextRef="#ctx0" brushRef="#br0" timeOffset="201182.9514">14376 17868 0,'0'-17'15,"0"-1"-15,17 0 16,1 1-16,0-19 0,-1 19 16,-17-1-16,18-17 0,0 17 15,-1-17-15,1 17 16,-1 1-1,1 34-15,0 19 16,17-1-16,-17 0 16,17 0-16,-17-17 15,17 0-15,-18-1 0,1-17 16,17 18 0</inkml:trace>
  <inkml:trace contextRef="#ctx0" brushRef="#br0" timeOffset="201722.7643">17727 17604 0,'0'0'0,"0"35"0,-18 35 16,18-17-16,18 53 16,-18-53-16,0 53 15,18-71-15,-1 36 16,-17-36-16,18-17 16,-18-1-16,18-17 15,-18-17-15,17 17 16,-17-36-16</inkml:trace>
  <inkml:trace contextRef="#ctx0" brushRef="#br0" timeOffset="201988.4683">17586 17674 0,'-18'0'15,"18"-35"-15,0 17 16,36-52-16,-19 34 16,19 1-16,-19 18 0,18-1 15,18-17 1,-35 35-16,0 0 0,-1 17 16,19 36-16,-19-18 15,1 36-15,-1-36 16,1 18-16,17 18 15,-35-54-15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23:14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3828 7814 0,'0'-18'15,"0"1"-15,0-1 16,-36-17-1,1 17-15,17 18 0,-52-17 16,-18 34 0,35 1-16,18-1 0,-36 36 15,53-17 1,1-1-16,17 0 0,17-17 16,19 0-16,-1 17 0,53 18 15,-35-36 1,35 36-16,-35-35 15,0 35-15,-35-36 16,-1 1-16,-17 0 0,-17-1 16,-1 1-16,-17 0 0,-53 17 15,52-17 1,-52-1-16,70-17 16,-17 0-16,18 0 15,17-17-15,35-36 16</inkml:trace>
  <inkml:trace contextRef="#ctx0" brushRef="#br0" timeOffset="201.0316">4145 7955 0,'0'0'16,"0"53"-16,0-18 0,0 1 15,18-1-15,-18 0 0,17 18 16,1-18-16,-18-17 16,18 0-16,-18-1 0,17-17 15,-17 18-15,18-36 16</inkml:trace>
  <inkml:trace contextRef="#ctx0" brushRef="#br0" timeOffset="351.1678">4110 7532 0,'18'17'16,"-1"-17"-16,18 53 16,-17-35-16</inkml:trace>
  <inkml:trace contextRef="#ctx0" brushRef="#br0" timeOffset="740.7062">4463 8273 0,'0'-18'0,"-18"0"16,18 1-16,0-19 15,0 1-15,0-18 16,18 18-16,-1 17 15,1 1-15,0-1 0,-1 18 16,18 18-16,-17-18 16,17 53-16,-35-36 15,18 36-15,0-35 16,-1-1 0,1-17-16,-18-17 15,18-1-15,-1 1 16,1-36-16,17 17 15,18-17 1,-18 36-16,18-1 16,-35 36-16,17 52 15,-17-17-15,-18 0 0,0 53 16,0-71-16,0 1 16,0-19-16,0 1 0,0-1 15</inkml:trace>
  <inkml:trace contextRef="#ctx0" brushRef="#br0" timeOffset="1363.0079">5503 7108 0,'-35'-17'15,"70"34"-15,-88-17 0,18 71 16,0 0-16,35-1 15,-18 107-15,18-72 16,0 89-16,0-88 16,36-35-16,-19 17 0,18-35 15,1 17-15,-1-17 0,0-17 16,53 17 0,-52-36-16,17 1 15,-36-18-15</inkml:trace>
  <inkml:trace contextRef="#ctx0" brushRef="#br0" timeOffset="1973.7659">6050 7761 0,'-17'-53'16,"34"106"-16,-34-123 0,17 17 16,0 35-1,0 36-15,0-1 16,0 89-16,17-53 15,-17 88-15,18-88 16,-1 53-16,19-71 16,17-17-1,-18-18-15,-17-18 0,17-17 16,0-18-16,0-18 16,-17 19-16,0-72 0,-18 53 15,-18-17-15,18 71 16,0-1-16,0 36 15,0 17-15,0 71 16,0-53-16,18 17 16,-1-17-16,-17 18 0,18-18 15,35 35-15,-36-53 16,36 18 0,-35-35-16,0-18 0</inkml:trace>
  <inkml:trace contextRef="#ctx0" brushRef="#br0" timeOffset="2152.2396">6791 8132 0,'0'0'16,"-18"52"-16,18-16 0,-35 17 15,35-36-15,-35 36 16,35-35-16,0-1 15,0 1 1</inkml:trace>
  <inkml:trace contextRef="#ctx0" brushRef="#br0" timeOffset="2474.9444">7091 7779 0,'0'0'15,"17"35"1,-17 0-16,36 54 16,-19-37-16,1 1 15,0-17-15,-1-1 0,19 35 16,-19-52-16,36-18 15,-35 0-15,17-53 16,-17 18-16,-1-36 16,-17 18-16,0-35 15,0 53-15,0 0 16,0 17-16,0 0 0,-17 18 16</inkml:trace>
  <inkml:trace contextRef="#ctx0" brushRef="#br0" timeOffset="2791.2853">7514 7056 0,'0'0'0,"18"0"0,52 52 16,19 37-16,16 34 15,-52-52-15,18 105 16,-53-70-16,17-18 16,-35 0-16,17-17 0,-17 52 15,0-52 1,-35-1-16,18-17 15,-1-17-15,-17-19 0,17 1 16,-35 17-16</inkml:trace>
  <inkml:trace contextRef="#ctx0" brushRef="#br0" timeOffset="3792.856">9119 7567 0,'18'0'0,"0"0"15,-1 0-15,36 0 16,-18 0-16,1 0 15,-1 18-15,18-18 16,-18 17-16</inkml:trace>
  <inkml:trace contextRef="#ctx0" brushRef="#br0" timeOffset="3909.1009">9208 7832 0,'0'0'16,"17"0"-16,18 0 0,54 0 15,-36-18-15,35-17 16</inkml:trace>
  <inkml:trace contextRef="#ctx0" brushRef="#br0" timeOffset="4717.8769">11377 6579 0,'-18'0'15,"18"18"1,0 0-16,0 17 0,0 71 16,0-36-16,18-17 15,0 0-15,-1 0 0,1-18 16,0 1-16,17-1 15,-17-18-15,17 1 0,-18 0 16,19-18-16,17-36 16,-36 19-16,1-18 15,0-18-15,-1 17 0,-17-17 16,0 1-16,0-1 0,-17-36 16,17 54-1,-18 35-15,18 35 16,0 54-1,0-36-15,0-1 16,18-16-16,-1 17 0,-17-18 0,18 0 16,0-17-16,-1 17 15,1-35-15,-1 0 16,1 0-16,0-18 0</inkml:trace>
  <inkml:trace contextRef="#ctx0" brushRef="#br0" timeOffset="4922.3761">11889 6438 0,'0'0'0,"17"0"16,1 0-16,0-17 15,-1 17-15,54-18 16,-36 18-16,53 0 15,-70 0-15,17 0 0,-17 0 16,-1 0-16</inkml:trace>
  <inkml:trace contextRef="#ctx0" brushRef="#br0" timeOffset="5055.2298">12118 6438 0,'18'88'0,"-36"-176"0,53 212 15,-35-71-15,18-18 16,-18 18-16,35 17 16,-35-34-16,18-19 15</inkml:trace>
  <inkml:trace contextRef="#ctx0" brushRef="#br0" timeOffset="5352.5203">12524 6703 0,'17'70'15,"-34"-140"-15,70 176 16,-36-53-16,18-18 0,-17 18 16,53 0-16,-54-18 15,19-35-15,-36 18 0,17-18 16,1 0-16,-18-18 15,0-17-15,0-1 16,0 1-16,0-18 16,0 0-16,0-53 0,17 54 15,-17-19-15,18 71 16,-18-18-16,0 36 16,0 0-16</inkml:trace>
  <inkml:trace contextRef="#ctx0" brushRef="#br0" timeOffset="5950.5896">10301 7726 0,'-18'0'16,"36"0"-16,17 17 16,18-17-16,88 0 15,-52-17-15,16-1 16,1 18-16,35-17 0,18-1 0,212-17 16,-160 35-1,230-36-15,-194 36 16,212-17-16,-248-1 15,160-17-15,-248 17 16,54 18 0,-124 0-16,-36 0 15,-34 0-15,-89 18 16</inkml:trace>
  <inkml:trace contextRef="#ctx0" brushRef="#br0" timeOffset="6674.3164">10548 8132 0,'0'35'16,"18"-18"-1,-18 36-15,17-17 0,1 87 16,-18-52-16,0 52 16,18-52-16,-18 35 15,0-54-15,0-16 16,0 17-16,17-36 0,-17 19 15,18-19-15,0-34 16,-18-19 0</inkml:trace>
  <inkml:trace contextRef="#ctx0" brushRef="#br0" timeOffset="6890.8925">10760 8132 0,'35'52'0,"-35"-16"16,35 70-16,-35-54 15,18 90-15,-18-72 16,0 1-16,0-1 16,18 36-16,-18-53 15,17 18-15,-17-54 16,0 1-16</inkml:trace>
  <inkml:trace contextRef="#ctx0" brushRef="#br0" timeOffset="7252.3534">11113 8467 0,'0'35'0,"0"-70"0,17 105 16,1-17-16,-1-18 15,1 1-15,0-1 16,-1-17-16,19-1 16,-19-17-16,1 0 15,0-35-15,-18 17 16,0-17-16,17-35 15,-17 17 1,18 35-16,-18 0 0,0 36 31,17 0-31,-17-1 0,18 1 16,-18 17-16,18-17 16,-1-1-16,1 19 0,0-19 15,-1 1 1,1-18-16</inkml:trace>
  <inkml:trace contextRef="#ctx0" brushRef="#br0" timeOffset="7504.0232">11518 8096 0,'0'36'16,"0"-1"-16,18 0 0,-1 71 16,1-53-16,0 17 15,17 54-15,-35-54 16,35 36-16,-17-70 16,17 16-16,-17-34 15,0 0 1</inkml:trace>
  <inkml:trace contextRef="#ctx0" brushRef="#br0" timeOffset="7712.5769">11765 8184 0,'35'106'15,"-70"-212"-15,70 265 0,-17-106 0,0 0 16,-1 0-16,1 18 0,0-19 16,-1-16-16,1 52 15,-18-53-15,18 0 16,-18-17-16</inkml:trace>
  <inkml:trace contextRef="#ctx0" brushRef="#br0" timeOffset="8526.941">12629 8061 0,'0'88'16,"0"-35"-16,18 0 15,-18 0-15,18 0 0,-1 53 16,1-53 0,0 52-16,-18-52 15,0 0-15,17 18 16,-17-54-16,0 1 15,0 0-15,0-36 0</inkml:trace>
  <inkml:trace contextRef="#ctx0" brushRef="#br0" timeOffset="8754.1068">12788 8026 0,'0'0'0,"18"35"0,-1 53 16,-17-35-16,36 53 16,-19-53-16,1 70 15,0-70 1,-18 0-16,17 35 16,-17-52-16,0-1 15,0-17-15,0-1 0,18 1 16</inkml:trace>
  <inkml:trace contextRef="#ctx0" brushRef="#br0" timeOffset="9030.5794">13123 8449 0,'0'0'0,"18"35"0,0-17 0,-18 0 15,17-1-15,-17 19 16,18-1-16,0-18 16,-1-17-1,1-17 1,-18-18 0,17-71-1,1 53-15,-18 0 16,0 35-16,0 1 15</inkml:trace>
  <inkml:trace contextRef="#ctx0" brushRef="#br0" timeOffset="9281.2456">13423 8043 0,'0'71'0,"0"-142"0,0 195 15,0-71-15,0 0 16,18 52-16,-18-52 16,17-17-16,-17 70 15,0-71-15,18 35 16,0-52-16,-18 0 15,0-1-15,17-17 16</inkml:trace>
  <inkml:trace contextRef="#ctx0" brushRef="#br0" timeOffset="9509.8534">13653 8079 0,'0'35'0,"0"-70"0,17 105 0,-17 1 15,0 35-15,0-36 16,0 1 0,0-18-16,18 0 0,-18 52 15,0-69-15,35 17 16,-35-36-16,18 1 15</inkml:trace>
  <inkml:trace contextRef="#ctx0" brushRef="#br0" timeOffset="9804.6374">13882 8520 0,'0'0'0,"17"17"0,-17 1 16,18 0-16,-18 17 16,0-18-1,18 1 1,-1 0-16,-17-1 31,18-17-31,-18 18 16,18-18-16,-1 18 15,1-18 1,-18 17-16</inkml:trace>
  <inkml:trace contextRef="#ctx0" brushRef="#br0" timeOffset="10260.368">12259 8749 0,'0'-18'16,"0"36"-16,18-36 15,-1 18 1,1 18-16,-18 0 16,18 17-1,-18 0-15,0 18 16,0-35-16,0-1 16,0 1-16,0 0 15,17-18-15,36 0 16,-35 0-16,35-18 15</inkml:trace>
  <inkml:trace contextRef="#ctx0" brushRef="#br0" timeOffset="10912.5362">13847 8537 0,'-18'0'0,"18"-17"15,-18 17 1,1-18 0,-1 18-1,0 0 16,18 18-31,0-1 0,18-17 16</inkml:trace>
  <inkml:trace contextRef="#ctx0" brushRef="#br0" timeOffset="13197.6946">13829 6403 0,'35'-18'0,"-70"36"0,141-71 0,-53 18 16,88-36-16,-53 36 15,71-53 1,-89 52-16,-17 19 16,-18-1-16,1 1 0,-19-1 15,-34 18-15</inkml:trace>
  <inkml:trace contextRef="#ctx0" brushRef="#br0" timeOffset="13514.3229">13758 6121 0,'0'0'0,"-35"35"0,17-17 16,-34 52-16,34-52 15,0 52 1,18-34-16,36-19 0,34 19 16,-17-36-16,88 0 15,-70 0-15,70-36 16,-88 19-16,-18-1 15</inkml:trace>
  <inkml:trace contextRef="#ctx0" brushRef="#br0" timeOffset="24018.3057">6015 11853 0,'18'-17'15,"52"-36"1,-17 18-16,70-54 15,-34 36-15,16-17 0,1-1 16,159-70 0,-142 71-16,160-71 15,-160 70-15,106-53 16,-123 72-16,-18-1 16,71-36-16,-124 72 15,36-36-15,-36 35 16,-35-17-16</inkml:trace>
  <inkml:trace contextRef="#ctx0" brushRef="#br0" timeOffset="24269.9739">7973 10425 0,'0'0'15,"53"0"-15,-18 0 0,53-18 16,-53 18-16,18 0 16,0 0-16,35 0 15,-70 18-15,17 17 16,-35-17-16,0-1 16,-17 1-16,-19 35 15,19-18-15,-18-17 16,17-1-16,0 1 0,-17 35 15</inkml:trace>
  <inkml:trace contextRef="#ctx0" brushRef="#br0" timeOffset="24986.8806">5962 11959 0,'53'0'15,"-18"0"-15,53-17 16,-35 17-16,106-18 16,-53 0-16,0 18 15,0-17-15,-1 17 0,142 0 16,-123 0-16,123 0 16,-106 0-16,-18 0 15,18 0-15,1-18 0,122-17 16,-140 17-16,87 0 15,-123 1 1,36-1-16,-89 18 16,18 0-16,-35 0 15,-1 0-15,-34 0 16,-1 0 0,0-17-1</inkml:trace>
  <inkml:trace contextRef="#ctx0" brushRef="#br0" timeOffset="25280.726">8696 11536 0,'35'0'16,"-17"17"-16,35 1 15,0 0-15,-18 17 0,53 0 16,-53-17-16,18 0 16,-17-1-16,-1 1 0,-17 0 15,17-1 1,-17-17-16,-18 18 16,-36-1-16,19 1 15,-72 17 1,36-17-16,-17 17 0,35-17 15,-1 0-15,19-1 16</inkml:trace>
  <inkml:trace contextRef="#ctx0" brushRef="#br0" timeOffset="26293.8875">8661 9984 0,'17'17'31,"-17"19"-31,36 34 16,-19-35-16,19 36 16,-19-53-16,36 17 15,-18-18 1,18-17-16,-35-17 15,17-36-15,-35 35 16,18-70-16,-18 53 16,-18-36-1,18 36-15,-17 17 0,-1 18 16,18 36 0,0-1-1,0 0-15,0 18 0,18-18 16,-18 18-16,17-17 0,18 34 15,-17-35-15,0 18 16,-1-35-16,-17 0 16</inkml:trace>
  <inkml:trace contextRef="#ctx0" brushRef="#br0" timeOffset="26872.4268">9578 11659 0,'0'0'15,"0"18"1,0 0 0,18-1-16,-1 19 0,1 34 15,-1-17-15,19 0 16,-19-18-16,1-17 15,-18-1-15,18-17 0,-1 0 16,-17-17-16,36-36 16,-36 18-16,17-18 15,1 17-15,17-16 0,0-19 16,-17 36-16,17-1 16,-17 36-16,-18 18 15,0 0 1</inkml:trace>
  <inkml:trace contextRef="#ctx0" brushRef="#br0" timeOffset="27516.3385">7161 11183 0,'18'0'15,"0"35"-15,-1 1 16,36 17 0,-35-18-16,70 35 15,-53-34-15,-17-1 16,17 0-16,-17 0 0,0 54 16,-18-54-16,-36 53 15,1-53-15,-18 36 16,35-53-16,-17 17 15</inkml:trace>
  <inkml:trace contextRef="#ctx0" brushRef="#br0" timeOffset="28462.5558">6068 11818 0,'-18'18'0,"1"-18"16,-1 17-1,0 1-15,1-18 16,-1 18-16,0-18 0,1 17 15,-1-17-15,0 18 0,1 0 16,-19-1 0,19 1-16,17-1 15,0 1 1,17-18-16,1 0 0,0-18 16</inkml:trace>
  <inkml:trace contextRef="#ctx0" brushRef="#br0" timeOffset="29686.1282">7920 11289 0,'0'0'16,"-18"0"-16,1 0 0,-1 0 16,0 0-1,1 18-15,17-1 16,0 36-1,17-35-15,1 17 16,0-17-16,17-1 16,-17 1-16,34-18 15,-34 0-15,0 0 16,-1-18-16,19-17 16,-36 17-16,0-17 15,0 17-15,0 1 0,-36-18 16,19 17-16,-19 0 15,19 18-15,-1 0 16,1 0-16,-1 0 16,0 0-16</inkml:trace>
  <inkml:trace contextRef="#ctx0" brushRef="#br0" timeOffset="30031.3798">7955 11042 0,'0'-18'16,"0"1"-1,-17 34 17,17 1-32,0 53 15,0-36 1,0 18-16,0 0 0,0 52 16,0-52-16,0 0 15,0-17-15,0-1 0,0 35 16,0-52-16,17 35 15,-17-35-15</inkml:trace>
  <inkml:trace contextRef="#ctx0" brushRef="#br0" timeOffset="31681.2654">3704 8996 0,'35'0'15,"36"0"1,0-18-16,105 1 16,-70-1-16,176 0 15,-123 1-15,17 17 0,18-18 16,0 18-16,18-18 0,0 18 16,229 0-16,-230 0 15,177-17 1,-211 17-16,140-18 15,-176 0-15,53 1 16,-123 17-16,-1 0 16,-52 0-16</inkml:trace>
  <inkml:trace contextRef="#ctx0" brushRef="#br0" timeOffset="36910.0816">6544 12859 0,'0'-36'16,"0"54"31,0 17-47,18 18 15,-1 53 1,-17-18-16,18 1 16,-18 34-16,18 36 0,-18 229 15,0-177-15,17 248 16,-17-247-16,18 141 16,0-230-16,-18-17 15,17-18-15,-17 0 0,18 36 16,-18-89-16,17 18 15,1-35 1</inkml:trace>
  <inkml:trace contextRef="#ctx0" brushRef="#br0" timeOffset="38150.7861">5503 14958 0,'18'0'47,"0"17"-32,-1-17-15,19 0 16,-1 18-16,0-18 16,18 0-16,-18 0 0,18 0 15,18 0-15,70 18 16,-71-18-16,124 0 16,-70 0-16,123 0 15,-106 0-15,0 0 0,0 0 16,0 0-16,-17 17 15,17 1-15,123 0 16,-105-1-16,159-17 16,-142 18-16,177-18 15,-177 0-15,159 18 16,-158-18-16,140 17 16,-176 1-16,124-1 15,-142-17-15,72 0 16,-107-17-16,18-1 15,-89 1-15</inkml:trace>
  <inkml:trace contextRef="#ctx0" brushRef="#br0" timeOffset="39601.8566">10619 14958 0,'-18'-35'15,"18"17"-15,-18 18 16,18-18-16,-17 1 0,-1-1 16,18 0-16,-18 18 15,18-17-15,18 34 32,0 1-32,35 35 15,-18-18-15,35 18 16,-34-18-16,-1-17 15,0 17-15,1 18 16,-36-18-16,0-17 16,0 0-16,-18-1 0,-17 19 15,17-19-15,-17 1 16,17 0 0</inkml:trace>
  <inkml:trace contextRef="#ctx0" brushRef="#br0" timeOffset="39924.7445">11324 15011 0,'-35'-18'0,"70"36"0,-88-18 16,0 35-16,53 0 15,-17 1-15,17-1 16,0 0-16,17 0 0,19-17 16,-19 0-16,19-1 0,52-17 15,-53 0-15,36-35 16,-36 0-16,0-36 16,-35 36-16,-18-18 15,-17 18-15,-35-1 16,34 19-16,-52 17 15,53 17 1,0 19-16,17-36 16,18 17-16</inkml:trace>
  <inkml:trace contextRef="#ctx0" brushRef="#br0" timeOffset="40164.3807">11395 14693 0,'0'18'0,"-18"-1"15,18 19-15,0 52 16,0-17-16,0 87 16,-18-52-16,1 106 15,-1-106-15,18-18 16,0-18-16,18-17 0,-1 35 15,-17-52-15,18-36 16,0 0-16</inkml:trace>
  <inkml:trace contextRef="#ctx0" brushRef="#br0" timeOffset="41586.4903">6615 13441 0,'0'-18'15,"17"18"17,1 0-17,0 0-15,17-17 16,-18 17-16,19 0 15,-1 0-15,-17 0 16,17 0-16,53 17 16,-53 1-16,18-18 0,53 35 15,-53-17-15,35 17 16,-35-17-16,35 35 16,-70-18-16,17 0 15,1 0-15,-19 1 16,1-1-16,-1 18 15,19 0-15,-19 0 0,36 35 16,-35-35-16,35 53 16,-36-71-16,1 18 15,0 0-15,-1 0 0,1-18 16,0 71-16,-1-53 16,-17 0-16,18 0 0,0 70 15,-18-70-15,17 53 16,-17-71-16,18 71 15,0-53 1,-18 35-16,17-35 16,-17 35-16,18-35 15,-18 35-15,17-35 16,1 35 0,-18-52-16,18 17 15,-1-18-15,1 18 0,0 17 16,-1-17-16,1-18 15,0 1-15,-1-1 0,1 0 16,-1 36-16,1-36 16,0 36-16,-1-36 15,19 18-15,-19-35 16,1 17-16,0-18 0,-1 1 16,18 35-1,1-18-15,-1-17 16,0 17-16,-17-35 15,0 18-15,-1-1 0,1 1 16,35 17-16,-36-17 16,1 0-16,17-1 0,-17 1 15,35 0-15,17-1 16,-17 1 0,18 0-1,-1-18 1,-34 17-16,34-17 15,-52 18-15,17-18 0,18 17 16,-35-17-16,-1 0 16,1 0-16,0 0 15,-18-17-15,-18 17 16</inkml:trace>
  <inkml:trace contextRef="#ctx0" brushRef="#br0" timeOffset="42704.615">7938 13088 0,'-18'0'15,"0"-18"1,1 18-16,-1 0 0,-17 18 15,17 0-15,0-1 16,18 54-16,0-36 16,18 36-16,0-54 15,35 36 1,0-35-16,17 0 16,-35-18-16,-17 0 15,17-18-15,-17 18 0,0-35 16,-18 17-16,-18 18 15,18-18-15,-18 18 16,18 18 0,18 0-16,-18-1 15,53 19-15,-36-36 16,36 17-16,-35-17 16,17 0-16,-17 0 15,0-17 1,-36-1-1,0 0-15,18 1 0,-35-19 16,17 19-16,1-1 16,-1 0-16,0 1 15,1 17-15</inkml:trace>
  <inkml:trace contextRef="#ctx0" brushRef="#br0" timeOffset="42988.8709">8484 13176 0,'-17'-17'15,"34"34"-15,-52-34 0,17 17 16,1 0-16,17 35 16,0-17-16,17 17 15,1 0 1,17 0-16,-17-17 15,0 0-15,-1-1 0,1 1 16,0 0-16,-18-1 16,-18 1-16,0-18 15,-17 17 1,17-17-16,1 0 16,-1 0-16,0 0 15,1 0-15</inkml:trace>
  <inkml:trace contextRef="#ctx0" brushRef="#br0" timeOffset="43444.5836">8978 13176 0,'-17'0'0,"-1"0"16,-17 0-16,17 18 15,-17 0 1,-1 17-16,19 0 16,17 0-16,0-17 15,17 0-15,1-1 0,35 19 16,-18-36-16,1 0 0,-1-18 16,35-17-1,-52 17-15,0-17 0,-18 17 16,-18-35-16,0 36 15,-52-1-15,52 0 16,-35 18-16,36 0 16,-1 18-1,18 0-15,18-18 16</inkml:trace>
  <inkml:trace contextRef="#ctx0" brushRef="#br0" timeOffset="43682.2143">9084 12806 0,'-18'-35'16,"36"70"-16,-53-70 0,35 52 0,-18 18 16,0 1-16,18 17 0,-35 123 15,0-88 1,17 18-16,1 18 0,17-36 15,-18 0-15,18 0 0,0-35 16,0 53-16,0-71 16,18-17-1</inkml:trace>
  <inkml:trace contextRef="#ctx0" brushRef="#br0" timeOffset="47216.1328">6579 13370 0,'0'0'0,"-17"0"15,-1 0 1,0 0-1,1 0-15,17 18 16,-18-18-16,0 35 16,18-17-16,0 17 15,0-17-15,0-1 16,18 1-16,17 0 16,1-18-16,-19 0 0,36-36 15,0 1 1,-35 17-16,-1-17 15,-17 18-15,-17-1 16,-18-17-16,17 35 16,-53 0-16,36 0 15,-36 17 1,54 1-16,-18 17 16,35-17-16,0-1 0,0 1 15,17 17-15,18-17 16,18 0-16,-17-18 15,-1 0-15,18 0 16,-35-36 0,-18 1-1,-36 17-15,1-17 16,17 18-16,-35-1 16,36 18-16,-1 0 15,18 18-15,-18-18 16,36 35-1,0-18-15,35 1 16,-18-18 0,0 0-16,1 0 15,-36-18-15,17 18 16,-17-17-16,-17-1 0,17 1 0,-36-1 16,19 0-1,-36 1-15,35 17 16,0 17-16,-17 1 15,17-18-15,18 35 16,0-17-16,36-1 16,-1-17-16,0 0 15,-17 0-15,17-17 16,-17 17-16,-18-18 16,0 1-16,-35-1 15,17 0-15,-17 18 16,17 0-16,0 0 15,36 0 1,17 18 0,-17-18-1,0 0-15,-1 0 0,1 18 16</inkml:trace>
  <inkml:trace contextRef="#ctx0" brushRef="#br0" timeOffset="49038.168">6544 13423 0,'18'0'0,"-18"-17"16,17 17-1,-17-18-15,0 0 16,0 1-1,-17 17 1,-1 0-16,18 17 16,-18 1-16,18 0 0,-17 17 15,17-18-15,0 1 0,0 0 16,0 17 0,17-35-16,19 0 15,-19-18-15,19-17 16,-19 17-16,1 1 0,-18-1 15,0 1-15,0-19 16,-18 1-16,-17 17 16,17 1-16,-17 34 15,17-17-15,-17 53 16,17-35-16,18 17 16,18 0-16,0-17 15,35-18-15,-18 0 16,-17 0-16,17-18 15,-35 1 1,0-1 0</inkml:trace>
  <inkml:trace contextRef="#ctx0" brushRef="#br0" timeOffset="54032.7603">7938 15046 0,'-18'0'15,"0"0"16,18 18-15,-17-1-16,-1 1 16,18 0-16,-18-1 15,18 18 1,0-17-16,18-18 16,0 0-16,17-18 15,-17 1 1,-1-1-1,1 1-15,-18-19 0,0 19 16,0-1 0,0 0-16,-18 1 15,1 17-15,-1 0 16,18 17-16,-35 1 16,17 0-16,0 17 15,1-17-15,-1 17 16,18-18-16,0 1 15,18-18-15,-1 0 16,1-18 0,0 1-1,-1-1-15,-17-17 16,0 17-16,0 1 16,-17-1-16,-1 18 15,18-18-15,-18 18 16,1 0-16,17 18 15,0 0-15,-18-1 16,18 1-16,0 17 16,18-17-16,17-18 15,-17 0 1,17-18-16,-35 1 16,0-1-16,0 0 15,0 1-15,0-1 16,0 0-16,-18 1 15,1-1-15,17 0 16,-18 18-16,18 18 16,0 0-1,0-1 1,0 1-16,18-18 16,-1 0-1,-34 0 16,-1 0-15,0 18-16</inkml:trace>
  <inkml:trace contextRef="#ctx0" brushRef="#br0" timeOffset="60328.4479">9384 15081 0,'0'-17'0,"-18"17"16,1 0-1,-1 0-15,0 17 16,1-17 15,17 36-31,0-1 16,0-18-16,0 1 15,0 0-15,0-1 16,17-17-16,1 18 16,0-18-16,-1-18 15,1 18-15,-18-17 0,18-1 16,-1-17-1,-17 17-15,-17-17 16,-1 35-16,-17 0 16,17 0-16,-17 18 15,17-1 1,0 1-16,18-1 16,0 1-16,18 0 0,0-18 15,17 17-15,-17-17 16,-1 0-16,1 0 15,0 0-15,-1-17 16,-17-1-16,0 0 16,-17-17-16,-1 18 15,0-1 1,1 0-16,-1 18 0,0 0 16,1 18-1,17 17 1,0-17-16,0-1 0,0 1 15,35 0-15,-17-18 16,17 0 0,-35-18-16,18 0 15,-18 1-15,-18-1 16,18 1 0,0-1-16,-18 0 0,1 1 15,-1 17-15,18 17 16,0 19-1,18-19 1,17 1 0,-35-1-16,18 1 15,-18 0-15</inkml:trace>
  <inkml:trace contextRef="#ctx0" brushRef="#br0" timeOffset="61679.0978">6668 15699 0,'0'-18'0,"17"0"15,-17 36 79,18 0-78,-18 17-16,17 53 15,-17-35-15,0 35 16,18-17-16,-18 35 16,0 88-16,0-89 15,0 89-15,0-105 16,18 34-16,-18-70 15,17 35-15,1-70 16,0 35 0,-18-36-16</inkml:trace>
  <inkml:trace contextRef="#ctx0" brushRef="#br0" timeOffset="72890.6344">2381 4498 0,'-53'-18'16,"106"36"-16,-123-36 0,52 18 15,36 0 17,70 18-17,-35-18-15,88 18 16,-53-18-16,-17 0 0,105 0 16,-105-18-16,70 18 15,-88 0-15,17-18 16,-35 18-16</inkml:trace>
  <inkml:trace contextRef="#ctx0" brushRef="#br0" timeOffset="73169.4384">2840 4286 0,'0'0'0,"18"0"0,17 0 15,-18 0-15,72 18 16,-36 0 0,-1-1-16,1-17 0,71 35 15,-71-17-15,0 0 16,-18-18-16,0 17 0,18 19 16,-35-36-16,-36 35 15,18 0-15,-35 0 16,0-17-16,-18 17 0,0 1 15,-53 34 1,53-17-16,-35 0 16</inkml:trace>
  <inkml:trace contextRef="#ctx0" brushRef="#br0" timeOffset="87973.1072">12400 9754 0,'18'18'63,"-18"17"-48,17 1-15,1 52 16,-18-35-16,0-18 0,18 88 15,-1-52-15,-17 88 16,0-71-16,18 88 16,-18-70-1,0 106-15,0-89 16,0 124-16,0-123 16,18 158-16,-18-141 15,0 176-15,0-158 16,0 194-1,17-177-15,1 142 16,0-142-16,-1-17 16,-17 0-16,18 17 0,-1-17 0,19 158 15,-36-140-15,17-18 16,1 17-16,-18-17 16,18-1-16,-1 178 15,1-178-15,-18 1 0,18 0 16,17 141-16,-18-18 15,1-159-15,0 1 16,17 88 0,-35-124-16,18 0 0,-1-35 15,1 17-15,0-34 0,-1 34 16,-17-52-16</inkml:trace>
  <inkml:trace contextRef="#ctx0" brushRef="#br0" timeOffset="90820.4497">14517 11077 0,'0'18'16,"0"0"-16,0 52 16,0-17-16,17 70 15,1-70-15,17 71 16,-17-71-16,35 35 16,-18-53-16,36 1 15,-36-36-15,-17-18 16,17 0-16,0-17 15,-17 0-15,17-54 16,-35 37-16,0-54 16,-17 53-16,17 18 15,-18-18-15,0 0 0,-17 17 0,35 1 16,-18 18 0,18 34-1,36 71-15,-36-35 16,17 18-16,1 52 15,-18-52-15,18-18 16,-1-18-16,-17 0 0,35 36 16,-17-53-16,0-1 15,-1-17-15</inkml:trace>
  <inkml:trace contextRef="#ctx0" brushRef="#br0" timeOffset="90996.9397">15169 11465 0,'18'0'0,"0"0"16,35-17 0,-18 17-16,18-18 15,-18 18-15,0-18 16</inkml:trace>
  <inkml:trace contextRef="#ctx0" brushRef="#br0" timeOffset="91387.7304">15840 11236 0,'17'0'16,"1"35"-1,0 36-15,-1-36 16,1 71-1,0-71-15,17 36 0,-18-36 16,1-17 0,0-1-16,-1-17 0,1-17 15,17-19-15,-17-17 16,0-35-16,-1 53 16,-17-18-16,0-35 15,0 70-15,0-17 0,0 17 16,-17 18-1</inkml:trace>
  <inkml:trace contextRef="#ctx0" brushRef="#br0" timeOffset="91654.97">16334 11042 0,'0'0'0,"0"71"16,0-36-16,0 71 16,0-53-16,0 52 15,17-52 1,-17 0-16,18 35 15,0-52-15,-18-19 0,17 1 16</inkml:trace>
  <inkml:trace contextRef="#ctx0" brushRef="#br0" timeOffset="91861.7208">16492 10954 0,'0'0'16,"18"106"-16,0-36 0,-18 89 15,0-89-15,0 19 16,17-19-16,-17 1 0,18-18 0,-18 0 16,0 35-1,0-71-15</inkml:trace>
  <inkml:trace contextRef="#ctx0" brushRef="#br0" timeOffset="92488.8877">13988 10795 0,'0'18'16,"0"17"-16,0 18 0,17 0 15,-17 17-15,0 19 16,0-19-16,18 106 0,-18-105 16,18 52-16,-18-70 15,35 36 1,-18-54-16,-17 0 16,18-17-16,0-18 0,-1 0 15</inkml:trace>
  <inkml:trace contextRef="#ctx0" brushRef="#br0" timeOffset="92705.9666">14235 10936 0,'35'124'16,"-70"-248"-16,70 301 0,-17-36 15,-1-53-15,1 71 16,-18-89 0,17-17-16,-17 18 0,0-18 15,0-1-15,0 37 16,0-72-16</inkml:trace>
  <inkml:trace contextRef="#ctx0" brushRef="#br0" timeOffset="93378.755">16651 10760 0,'18'0'15,"35"-18"1,-36 18-16,54 0 15,-53 18-15,-1-1 16,1 1-16,-18 0 0,0 52 16,-18-52-16,1 17 15,-1 0-15,0-17 0,18 17 16,0-17 0,53 0-16,-18-18 0,1 0 15,-1 0-15,0 0 16,1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38:24.9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4357 3422 0,'-18'0'16,"-17"-35"-16,17 35 15,-52-18-15,34 18 16,-34 18-16,35-1 16,-36 19-1,36-1-15,-1 35 16,36-17-16,0-17 0,18-1 15,0 0-15,35 0 16,-18-17-16,36 0 16,-36-18-16,18-36 15,-18 19-15,0-54 16,-17 36-16,-18-53 16,0 53-16,-18-1 15,1 1-15,17 0 0,-18-1 16,0 1-1,1 35-15,17 35 16,17 36 0,1-36-16,17 18 0,1-35 15,34 52-15,-35-52 16,18 0 0,-35-1-16,17 1 15</inkml:trace>
  <inkml:trace contextRef="#ctx0" brushRef="#br0" timeOffset="1118.1289">6456 3387 0,'17'0'0,"-17"-18"16,0 0 0,-17 18-16,-1-17 15,-17 17 1,0 17-16,17-17 0,-17 18 16,-18 35-16,35-18 15,1 18 1,17-18-16,17 36 15,1-36-15,-1-17 0,36 17 16,18-17 0,-18-36-1,-18 1-15,0-36 0,-35 17 16,18 1-16,-18-35 16,0 34-16,-35-17 15,17 18-15,0 17 16,18 36 15,36 35-15,-1-18-16,0 36 15,1-36-15,-19 0 0,1-17 16,35 35-16,-18-35 16,-17-18-16,-1 0 15</inkml:trace>
  <inkml:trace contextRef="#ctx0" brushRef="#br0" timeOffset="1774.0657">7179 3387 0,'0'0'16,"-35"-18"-16,17 0 0,-17 1 15,0-1-15,-1 18 16,1 0-16,0 0 16,-1 18-16,19-18 0,-18 35 15,-1 0-15,36 1 16,0-1-16,18 18 15,-18-18-15,35-17 16,-17-1-16,17 1 0,18 0 16,-18-18-16,18 0 15,-35-18-15,17-35 16,-17 35-16,-18-17 16,0 0-16,0 0 0,-18-18 15,18 17 1,-35-17-16,17 36 15,1-1-15,17 36 16,0 35 0,0-18-16,0 0 15,17 54-15,1-54 16,-1 0-16,36 18 16,-35-35-16,35 17 15,-35-17-15,-1-18 16,1 0-16,0 0 0</inkml:trace>
  <inkml:trace contextRef="#ctx0" brushRef="#br0" timeOffset="2144.0407">7391 3581 0,'0'53'0,"0"-106"0,0 123 15,17-17 1,-17-35-16,0-53 31,0-36-15,0 36-16,-17-18 15,17 18-15,0-18 0,17-36 16,-17 54-16,36 0 16,-36 17-16,35 18 15,-17 0-15,17 35 16,-35-17-16,35 35 16,-35-35-1,18-1-15,-1 19 16,1-36-16</inkml:trace>
  <inkml:trace contextRef="#ctx0" brushRef="#br0" timeOffset="2413.5081">7726 3334 0,'-18'0'16,"36"0"-16,-53 17 15,17 1-15,18 53 16,0-36-16,18 35 15,-1-34-15,36 17 16,-18-53-16,54 0 16,-54-18-16,0 0 0,0-17 15,-17 0-15,-18 0 16,0-1-16,0 1 0,-35-18 16,0 35-1,-36-17-15,36 17 16,-18 36-16,35-18 15,0 18-15,18 17 0</inkml:trace>
  <inkml:trace contextRef="#ctx0" brushRef="#br0" timeOffset="2754.2279">8149 3581 0,'0'35'0,"0"-70"0,0 88 16,-17-71-1,17-35 1,0 35-16,0-52 16,17 17-1,18-18-15,-17 54 16,35-19-1,-35 36-15,17 0 0,-17 0 16,-1 18-16,1 17 16,-1 1-16,19-1 15,-19 0-15,-17-17 16,0 0-16,18-18 0,-18 17 16,0 1-16,-18-1 15</inkml:trace>
  <inkml:trace contextRef="#ctx0" brushRef="#br0" timeOffset="3603.7211">9754 3422 0,'18'0'31,"35"0"-31,-35 0 16</inkml:trace>
  <inkml:trace contextRef="#ctx0" brushRef="#br0" timeOffset="3743.7455">10266 3440 0,'35'0'16,"-70"0"-16,88 0 0,-18 0 16,-17 0-16,-1 0 15</inkml:trace>
  <inkml:trace contextRef="#ctx0" brushRef="#br0" timeOffset="3855.037">10707 3440 0,'17'0'16,"-34"0"-16</inkml:trace>
  <inkml:trace contextRef="#ctx0" brushRef="#br0" timeOffset="3970.8186">10918 3440 0,'18'-18'0,"-36"36"0,36-54 15</inkml:trace>
  <inkml:trace contextRef="#ctx0" brushRef="#br0" timeOffset="4444.3032">11906 3228 0,'-35'0'15,"0"18"-15,17 17 0,-35 18 16,53-18-16,0 18 16,18-35-16,35 17 15,-18-17-15,0-18 16,1 0-16,16-18 16,37-17-16,-54-1 15,0-34-15,-17 34 16,-36-34-16,1 35 15,-36-18 1,35 35-16,-17 18 0,-1 0 16,1 0-16,18 18 15</inkml:trace>
  <inkml:trace contextRef="#ctx0" brushRef="#br0" timeOffset="4665.9829">12435 3422 0,'0'0'0,"-35"-35"15,18-1-15,-1 19 0,0-19 16,1 19-16,17-1 0,0-17 16,0 17-16,17 1 15,1 17-15,0 0 16,34 35-1,-34-17-15,0-18 16</inkml:trace>
  <inkml:trace contextRef="#ctx0" brushRef="#br0" timeOffset="5124.4244">12788 3228 0,'0'0'0,"-17"-18"16,-54 36-1,36 17-15,17-17 16,0 17-16,18 0 0,18 18 16,0-17-16,-1-19 15,36 1 1,-17-18-16,34 0 16,-52-18-16,35-35 15,-53 36-15,17-19 16,-17 19-16,-17-36 0,17 18 15,-18 17-15,0 0 16,18 36 0,18 35-1,0-36-15,-18 19 16,17-19-16,1 19 0,0-19 16,-18 1-16,17-18 0,-17 18 15,0-36 1,0-17-16,0 17 15,36-35-15,-19 18 16,1 17-16,-1 1 16,19 17-1,-19 0-15,19 17 16,-36 18-16,17 1 16,-17-1-16,18-17 0,-18-1 15</inkml:trace>
  <inkml:trace contextRef="#ctx0" brushRef="#br0" timeOffset="5789.8127">13476 3281 0,'0'-18'16,"0"36"-16,-18-53 15,1 35-15,-1 0 0,-17 0 16,17 17-16,-17 18 15,35-17-15,0 35 16,0-18-16,18-17 16,17 17-1,0-35-15,-17 0 0,35 0 16,-18-35 0,-17 17-16,-18-17 15,0 0-15,17 17 0,-17 0 16,0 36-1,0 70 1,18 18 0,-18-53-16,18 53 15,-18-71-15,0 36 16,0-36-16,0-17 16,-18-1-16,-17-34 15,17 17-15,-17-53 16,17 35-16,-17-52 15,17 17-15</inkml:trace>
  <inkml:trace contextRef="#ctx0" brushRef="#br0" timeOffset="6061.8465">13688 3440 0,'0'0'0,"17"0"0,36 0 15,-17 0-15,-1-36 16,-17 19-16,-1-19 16,-17 19-16,0-19 0,0-16 15,0 34-15,-17-17 16,-19 17-16,19 0 0,-19 18 16,19 0-16,-1 0 0,0 53 15,18-17-15,36 34 16,-19-17-16,19-18 15,17 18 1,35 0-16,-53-35 16,18-18-16</inkml:trace>
  <inkml:trace contextRef="#ctx0" brushRef="#br0" timeOffset="6225.2929">14817 3334 0,'17'0'31,"1"0"-31,0 0 16,-1 0-16</inkml:trace>
  <inkml:trace contextRef="#ctx0" brushRef="#br0" timeOffset="6350.9906">15258 3404 0,'0'0'16,"35"-17"-16,-17 17 0</inkml:trace>
  <inkml:trace contextRef="#ctx0" brushRef="#br0" timeOffset="6478.3389">15752 3404 0,'0'0'0,"17"0"0</inkml:trace>
  <inkml:trace contextRef="#ctx0" brushRef="#br0" timeOffset="6617.7082">16175 3387 0,'0'0'16,"18"0"-16,-36 0 16</inkml:trace>
  <inkml:trace contextRef="#ctx0" brushRef="#br0" timeOffset="7269.0701">16704 3140 0,'-18'0'15,"36"0"-15,-18 0 16,71-18-16,-1 0 16,54 1-16,-71-1 15,35 18 1,-71 18-16,1 17 15,-18 0-15,-53 36 16,18-36-16,-18 36 16,35-54-16,18 36 15,18-35 1,52 17-16,-17-35 16,18 0-16,-1 0 15,-52-17-15,0-1 16,-36 0-1</inkml:trace>
  <inkml:trace contextRef="#ctx0" brushRef="#br0" timeOffset="7408.3874">16951 3281 0,'123'-18'15,"-246"36"-15,299-36 0,-123 1 16,0 17-16,-18-18 15,-17 18-15</inkml:trace>
  <inkml:trace contextRef="#ctx0" brushRef="#br0" timeOffset="7697.1452">17410 3122 0,'0'0'15,"0"18"-15,0 17 0,17 0 0,1-17 16,-18 17-16,18-17 0,17 17 15,-18-35-15,1 0 16,17-18 0,-17 1-16,-18-18 15,0 17 1,0-17-16,0-1 16,0 54-1,0 35 1,18-35-16,17 34 15,0-34 1,-17 0-16,17-1 0,0 1 16,-17-18-16,0-18 15</inkml:trace>
  <inkml:trace contextRef="#ctx0" brushRef="#br0" timeOffset="7924.3094">17780 2628 0,'0'0'16,"53"106"-16,-35-35 0,-1-18 16,18 70-16,-17-52 15,0 34-15,-1-52 16,1-17-16,0 34 15,-1-52-15,19-1 16,-19-17-16</inkml:trace>
  <inkml:trace contextRef="#ctx0" brushRef="#br0" timeOffset="8213.5777">18186 3069 0,'0'0'0,"0"35"16,17 18-1,1-35-15,0 17 16,-1-17-16,1 0 0,0-1 0,17-17 16,-18 0-16,19 0 0,-19 0 15,1-17-15,0-1 16,-18-35-16,0 18 16,0-18-1,0 35-15,0 1 16,17 34-16,1 36 15,-18-18-15,18 18 16,-1-17-16,1-1 16,-1-18-1,1 1-15,17 0 16</inkml:trace>
  <inkml:trace contextRef="#ctx0" brushRef="#br0" timeOffset="8936.9574">19703 2681 0,'-53'35'16,"17"1"-16,-34 34 15,35-17-15,-36 18 16,53-36 0,1 0-16,17 1 15,0-19-15,0 18 0,35 18 16,0-17-16,36-1 15,-36-17-15,18 17 16,-18-35-16,1 17 16</inkml:trace>
  <inkml:trace contextRef="#ctx0" brushRef="#br0" timeOffset="9294.8817">19950 2875 0,'-18'53'15,"18"0"-15,0-18 0,18 18 0,-1-18 16,1 1-16,17-1 16,0 0-16,36 1 15,-53-36-15,52 0 16,-52-18-16,35-35 15,-53 0-15,17-17 16,-17 17-16,0-18 16,-17 36-16,17 17 15,-18 53 1,18 1 0,0 17-16,18 0 0,-1 35 15,19-35-15,-1 17 16,0-35-16,-17-17 15,-1 0-15,1-18 16</inkml:trace>
  <inkml:trace contextRef="#ctx0" brushRef="#br0" timeOffset="9693.765">20585 3052 0,'0'88'16,"0"-176"-16,0 229 0,0-71 16,0-35-16,0-17 15,0 0-15,0-1 0,0-34 16,0-54 0,17 18-16,-17-70 15,18 70 1,0-35-16,-18 70 15,0 0-15,17 54 16,1 34 0,-1-17-16,1-18 15,0 18-15,35 0 16,-18-17-16,0-19 16,-17-17-16,-1 0 15,-17-17-15,18-1 0,-36-53 16,18 36-16,-17-53 15,17 53-15,-18-36 16,1 36-16,17 0 16,-18 35-16</inkml:trace>
  <inkml:trace contextRef="#ctx0" brushRef="#br0" timeOffset="9960.472">21131 2946 0,'18'88'16,"-18"-35"-16,0 35 15,18-53-15,-18 36 16,17-36-16,-17 0 16,18-17-16,0-18 15,-1-18-15</inkml:trace>
  <inkml:trace contextRef="#ctx0" brushRef="#br0" timeOffset="10166.2565">21378 3052 0,'-70'17'15,"140"-34"-15,-175 52 0,87-18 0,0 1 16,18 0-16,18 17 16,0-17-16,-1-1 15,18 1-15,1 0 0,-19-18 16,36 17-16,-35-17 15,-18 18-15</inkml:trace>
  <inkml:trace contextRef="#ctx0" brushRef="#br0" timeOffset="10494.7027">21555 2840 0,'0'0'16,"35"35"-16,-17-17 0,17 17 16,18 18-16,-18-35 15,0 17-15,18-17 0,-17-1 16,-1 1-16,18-1 15,-53 1-15,0 17 16,-18-17-16,-35 17 16,18 1-16,-36-1 15,18 0-15,1 0 16,34 1-16,-17 17 16,17-36-1</inkml:trace>
  <inkml:trace contextRef="#ctx0" brushRef="#br0" timeOffset="12991.0372">2875 4128 0,'18'0'16,"17"0"-16,0 0 15,1 0-15,-1 0 16,53-18-16,-35 0 16,0 1-16</inkml:trace>
  <inkml:trace contextRef="#ctx0" brushRef="#br0" timeOffset="13719.6013">2805 4128 0,'0'35'0,"17"-18"16,-17 19-16,18 34 15,0-34-15,-18 52 16,17-35-16,1 52 16,-18-52-16,17 0 0,-17 88 15,0-88 1,18 88-16,0-88 16,-1 88-16,1-70 15,-18 0-15,0-1 0,18 1 16,-18-1-16,0 1 15,0 17-15,17 53 16,-17-70-16,0-1 0,18 107 16,-18-19-1,18-69-15,-1 87 16,1-88-16,-1 89 16,1-89-16,0 88 15,-1-70-15,1 70 16,-18-70-16,18 88 15,-18-106-15,17 18 16,-17-18-16,0 18 0,18 71 16,-18-72-16,18 72 15,-18-89 1,17 18-16,-17-18 0,0 0 16,18 89-1,-18-107-15,0 89 0,0-71 16,0 53-1,0-70-15,17 52 16,-17-52-16,18 35 16,-18-53-16,0 0 15,0-18-15,0 0 0,18 18 16,-18-35-16,17-1 16,1-17-1,-18-17 1,18 17-1,-1 0-15,1 0 16,53 0 0,-36 0-16,35 0 15,-17-18-15,35 18 16</inkml:trace>
  <inkml:trace contextRef="#ctx0" brushRef="#br0" timeOffset="15659.9414">22348 3598 0,'-17'0'16,"34"0"0,1 18-16,35-18 15,-18-18-15,36 18 16,-36 0-16,53 0 15,-35 18-15,18 0 16,-36-18-16,18 0 16,-18 0-1,-17 17-15,-18 1 110,0 0-79,0-1-15,0 1-16,0-1 15,0 1-15,0 0 0,0-1 0,18 1 16,-18 17-16,0 1 15,0-19-15,0 18 16,-18 1-16,18-19 0,0 19 16,0 34-16,0-34 15,18 52-15,-18-53 16,0 71-16,0-53 16,0 53-16,0-54 15,0 19 1,0 0-16,0-18 0,0 88 15,0-71-15,0-17 16,0 35-16,-18-17 0,18 70 16,0-53-16,-18 71 15,18-71-15,0 106 16,-17-106-16,17 89 16,0-89-16,-18 106 15,18-88-15,-18 105 16,18-105-16,-17 0 15,17 0-15,-18 0 16,18 105-16,0-105 16,-18 106-16,18-106 15,0 105 1,0-105-16,18 88 0,-18-88 16,0 88-1,0-88-15,0 88 16,0-106-16,0 18 15,0-18-15,0 0 0,0 89 16,-18-89-16,18 0 16,0-17-16,0 17 0,18 53 15,-18-70-15,0 70 16,0-88-16,18 70 16,-18-70-16,0 35 15,17-52-15,-17 34 16,18-35-16,-18 1 15,18-1-15,-18-17 16,0-1 0,-18-17 124,-17 0-124,17 0-16,-70 0 16,35 0-16,0 0 15,-17 18-15,-1-18 0,-17 17 16,17-17-16,-17 18 0,-124 0 15</inkml:trace>
  <inkml:trace contextRef="#ctx0" brushRef="#br0" timeOffset="17435.1571">1499 4039 0,'0'18'16,"0"0"-16,0-1 16,18 1-16,-18 17 0,18 0 15,17 107-15,-17-54 16,-1 18-16,18 141 16,1 17-1,-36-123-15,17 141 16,-17-140-16,18 69 15,-18-123-15,18 36 16,-18-106-16,0-1 16</inkml:trace>
  <inkml:trace contextRef="#ctx0" brushRef="#br0" timeOffset="17829.9252">1270 4145 0,'18'-17'15,"-18"-1"-15,17 18 16,1-35-16,-18 17 16,0-17-1,18 17-15,-18 0 16,17 18-16,1 0 16,-1 0-16,19-17 15,-19 17-15,1 0 0,17 17 16,-17 1-1,0 0-15,-1 70 16,-17-53-16,36 71 16,-1-35-16,-18-19 0,72 37 15</inkml:trace>
  <inkml:trace contextRef="#ctx0" brushRef="#br0" timeOffset="18512.4692">847 6473 0,'0'0'16,"-18"-17"-16,36 17 15,17 0 1,18 0-16,-18 17 16,0 1-16,1 17 15,-36 1 1,0-1-16,-18 0 0,-17 18 16,17 18-1,18-36-15,0 0 0,18 18 16,35 0-1,-18-35-15,-17-1 16,17-17-16,-17 18 16,-18 0-16,-18-1 15,-35-17 1,18 18-16,-18-18 16,0 18-16,18-18 0,-36 17 15,53-17-15</inkml:trace>
  <inkml:trace contextRef="#ctx0" brushRef="#br0" timeOffset="18802.8891">1288 6720 0,'-36'53'16,"72"-106"-16,-72 159 0,36-70 0,0-1 15,18 18-15,17-18 16,18 0-16,-35-35 16,52 0-1,-34-17-15,17-19 16,-36 1-16,-17-18 16,-17 18-16,-36-18 15,17 35-15,-52-17 16,53 17-16,-36 18 15,54 0-15,-1 18 16,18 0-16</inkml:trace>
  <inkml:trace contextRef="#ctx0" brushRef="#br0" timeOffset="19287.4382">1834 6650 0,'-17'18'16,"-18"17"-1,17-18-15,18 36 16,0-17-16,18-1 0,-1 0 15,1-17-15,17-1 0,0 1 16,18 0 0,-17-18-16,16-36 15,-34 1-15,0 18 16,-18-19-16,0 1 0,0 0 16,-36-1-16,-16-34 0,16 52 15,1 1-15,-18-1 16,35 18-16,-34 0 15,34 18-15,18-1 0</inkml:trace>
  <inkml:trace contextRef="#ctx0" brushRef="#br0" timeOffset="20391.44">1605 7479 0,'-17'0'0,"17"18"16,17 34 0,-17 1-1,18 0-15,-1 35 0,-17-17 16,18 17-16,-18 18 0,0 0 16,0 0-16,-18 17 0,18 124 15,-17-106-15,17 141 16,0-140-16,-18-1 15,18-18-15,0-35 0,0 1 16,0 52-16,18-71 16,-18 36-1,0-71-15,17 1 0,1 17 16,0-36 0,-1-17-1,-34-17-15,17-1 16</inkml:trace>
  <inkml:trace contextRef="#ctx0" brushRef="#br0" timeOffset="20694.393">1323 9419 0,'0'0'0,"0"35"0,18 1 16,-1 17-16,1 0 0,35 70 16,-36-70-16,36 70 15,-17-70 1,-19 0-16,36 0 16,-18-35-16,-17-1 15,17-34-15,-17 17 16,35-35-16,-35-1 15,52-52-15,-52 53 16,35-18 0,-36 35-16,1 18 0</inkml:trace>
  <inkml:trace contextRef="#ctx0" brushRef="#br0" timeOffset="23078.9032">4057 11113 0,'-35'-18'15,"70"36"-15,-88-36 0,35 18 0,1 0 16,34 0 15,19 0-15,-1 18-16,-17-18 15,35 0-15,-18 0 0,18 0 0,0 0 16,70 17 0,-52-17-16,70 18 15,-71-1-15,89 1 16,-71-18-16,71 35 16,-53-35-16,0 18 0,0-18 15,140 18 1,-104-18-16,-1 17 15,17-17-15,1 0 0,0 0 16,0 0-16,35 0 0,158-17 16,-175 17-16,193 17 15,-193-17-15,175 18 16,-193-18-16,176 18 16,-176-18-16,0 0 15,-18 0-15,159 0 16,-177 0-16,18 0 0,-35 0 15,106 0 1,-36 0-16,-105 0 0,-18 17 16,0-17-16,-18 18 15,-17-18-15</inkml:trace>
  <inkml:trace contextRef="#ctx0" brushRef="#br0" timeOffset="23363.1911">11254 10918 0,'17'53'15,"-34"-106"-15,17 142 0,0-19 16,0-34 0,-18 52-16,18-53 15,18 53-15,-18-70 16,35 35 0,-17-36-16,-1-17 0</inkml:trace>
  <inkml:trace contextRef="#ctx0" brushRef="#br0" timeOffset="23624.1101">11606 11024 0,'0'53'16,"0"-106"-16,0 142 0,18-37 15,0-34-15,17 0 16,0-1-16,1 1 0,-1 0 0,18-18 15,17 0 1,-52-18-16,17-35 16,-35 35-16,-17-34 15,-19 16-15,1 19 0,-36-36 16,36 53-16,0 0 16,17 0-16,18 17 15</inkml:trace>
  <inkml:trace contextRef="#ctx0" brushRef="#br0" timeOffset="23761.9777">12171 11254 0,'0'0'0,"0"17"0,17 36 16,-34-18-16,-18 1 16,17-1-16,-17-17 15,17-1-15,-17 1 0,17 0 16</inkml:trace>
  <inkml:trace contextRef="#ctx0" brushRef="#br0" timeOffset="24286.7254">12859 11060 0,'0'0'16,"-18"-18"-16,-17 18 0,-18 0 16,35 18-1,-17-1-15,0 36 16,17-35-16,18 52 15,18-52-15,17 35 16,-17-35-16,52-18 16,-17 0-16,18-18 15,-36-17-15,0-18 16,-17 17-16,-36-34 16,1 35-16,-54-18 15,36 35-15,-53 18 16,70 18-16,-17 17 15</inkml:trace>
  <inkml:trace contextRef="#ctx0" brushRef="#br0" timeOffset="24574.4022">13317 11130 0,'-35'18'15,"17"-1"-15,1 1 0,-18 17 16,35-17-16,0 0 16,0-1-16,17 1 0,18 0 15,1-18-15,17-18 16,-18 0-16,18-17 16,-36 17-16,1-35 15,-36 36-15,-17-36 16,18 35-16,-36-17 15,17 17-15,1 18 16,-35-17-16,34 34 16,36 1-1</inkml:trace>
  <inkml:trace contextRef="#ctx0" brushRef="#br0" timeOffset="24914.7174">13758 10971 0,'0'18'16,"0"0"-1,-17 17-15,17-17 0,0 52 16,0-35-1,35 36-15,-17-53 16,35 17-16,-18-17 16,35-18-16,-34-18 15,17-35 1,-36 18-16,-17-36 0,-17 36 16,-19-36-1,1 36-15,-53 0 16,35 35-16,-35 17 15,52 1-15,1-18 16</inkml:trace>
  <inkml:trace contextRef="#ctx0" brushRef="#br0" timeOffset="25803.2709">14746 11183 0,'18'0'31,"17"18"-31,0-18 16,54 0-1,-37 0-15,19 0 0,0 0 0,87-18 16,-70 18 0,89-18-16,-89 18 15,124 0-15,-106 0 16,-1 18-16,1-18 15,124 35-15,-107-17 16,124-18-16,-124 18 16,19-18-16,-1 0 0,106 0 15,-124 0-15,124 0 16,-106 0-16,124 0 16,-124 17-16,141 1 15,-158-18-15,140 0 16,-123 0-1,89-18-15,-142 18 16,88-35-16,-88 35 16,71-35-16,-88 35 15,87 0-15,-69 0 16,87 0 0,-88 17-16,124 19 15,-106-19-15,-1 1 16,-16-18-16,-1 18 0,71-18 15,-71 17-15,71 1 16,-71-1-16,0-17 16,0 18-16,0-18 0,71 35 15,-88-35-15,87 36 16,-87-36-16,35 0 16,-53 0-16,-18 0 15,-17-18-15,-1 18 0,1-35 16,-18 17-1,0 0-15,-18 18 16</inkml:trace>
  <inkml:trace contextRef="#ctx0" brushRef="#br0" timeOffset="26109.8754">22384 11077 0,'-18'-17'16,"36"34"-16,-18-17 15,53 36-15,0-1 16,0-18-16,-1 19 0,72 17 16,-54-36-16,19 36 15,-36-35 1,-36-1-16,1 19 0,-18-19 15,-18 1-15,-17 0 16,0-1-16,-18 1 0,0-18 16,0 18-16,0-1 0,0 1 15,-17 17 1,34 0-16,1-17 16,17 0-16</inkml:trace>
  <inkml:trace contextRef="#ctx0" brushRef="#br0" timeOffset="26882.6063">4286 10760 0,'0'0'16,"53"-18"-16,-35 18 0,-1 0 15,1 0-15,-36 18 32,1-1-17,-18 19-15,-54-1 16,36 0-16,-35 0 15,35-17-15,-17 17 16,34-17-16,19 17 16,17-17-16,17 17 15,1-17 1,17 0-16,1 17 0,17-18 16,0 1-16,-1 0 0,72 17 15,-71-17-15,-18 17 0</inkml:trace>
  <inkml:trace contextRef="#ctx0" brushRef="#br0" timeOffset="79747.1783">13494 2752 0,'-18'0'16,"36"0"0,17-36-1,0 19-15,54-54 16,-19 36-16,89-53 15,-53 52-15,88-52 16,-88 35-16,70-17 16,-106 52-1,-17 1-15,0-1 0,-17 0 16,-19 18-16,1 0 16,-36 0-1</inkml:trace>
  <inkml:trace contextRef="#ctx0" brushRef="#br0" timeOffset="80115.3353">13529 2346 0,'0'0'16,"18"0"-16,-36 0 16,-17 35-1,-1 1-15,-16 34 16,16-35-16,1 54 15,17-54-15,18 35 16,0-34-16,53-1 16,-17-17-16,16-18 15,1 0-15,0-18 0,71 0 16,-89 1-16,0 17 16,1-18-16,-19 18 0</inkml:trace>
  <inkml:trace contextRef="#ctx0" brushRef="#br0" timeOffset="80772.4194">15169 1711 0,'0'0'16,"-17"0"-16,-1 0 15,-17 0 1,17 35-16,1-17 0,-1 70 16,0-35-16,18 70 15,18-87-15,0 17 16,35 0-1,-18-36-15,0 1 0,53-18 16,-52-18-16,16-35 16,-34 36-16,-36-36 15,-17 35-15,18-17 16,-89 17-16,53 18 16,-18 35-1,36-35-15,17 18 0,18 0 16</inkml:trace>
  <inkml:trace contextRef="#ctx0" brushRef="#br0" timeOffset="81093.5027">15505 1729 0,'17'0'0,"1"17"15,0 1-15,-1 0 0,1-1 16,-1 1-16,1-1 16,0 19-16,-18-19 0,17 19 0,-17 17 15,-17-18 1,17 18-16,-18-36 15,18 1-15,0 0 16,0-1 0,35-17-1,1 0-15,17-17 16,-36-1-16</inkml:trace>
  <inkml:trace contextRef="#ctx0" brushRef="#br0" timeOffset="81360.1036">15893 1693 0,'0'-17'16,"17"-1"-16,54 0 16,-36 1-16,0-1 15,1 18-15,-1-17 0,18-1 16,-35 18-16,-36 0 16</inkml:trace>
  <inkml:trace contextRef="#ctx0" brushRef="#br0" timeOffset="81634.1102">15893 1640 0,'0'0'0,"-18"18"0,18 0 16,0 35-16,0-18 16,0-17-16,18 17 15,-1 18-15,19-36 16,16 19-16,-16-36 15,-1 17-15,-17 1 0,-1 0 16,19-1-16,-36 1 16,-18 17-1,0-17-15,1-18 0,-19 17 16,-34-17-16,17 18 16,18-18-16,17-18 15,0 18-15,18-17 0</inkml:trace>
  <inkml:trace contextRef="#ctx0" brushRef="#br0" timeOffset="81971.7545">16316 1676 0,'0'0'16,"53"-36"-16,-18 19 16,0-1-16,54 1 15,-54-1-15,18 0 16,-36 18-16,-17 18 16,18 17-16,-18-17 15,-18 17-15,18 0 16,0 1-16,0-1 0,0 0 0,0 36 15,18-36 1,0 18-16,-18-18 16,17 0-16,-17-17 15,-17-18 1,-1 0-16</inkml:trace>
  <inkml:trace contextRef="#ctx0" brushRef="#br0" timeOffset="82118.1771">16528 1870 0,'0'0'16,"88"0"-16,-53 0 0,71-18 15,-71 0-15,36 1 16,-54 17-16,1-18 16,-36 18-16</inkml:trace>
  <inkml:trace contextRef="#ctx0" brushRef="#br0" timeOffset="82612.4927">15540 1676 0,'-18'-18'16,"1"18"-16,-1 0 16,0 0-1,-17 18-15,17-18 16,1 17-16,-1 19 16,18-19-16</inkml:trace>
  <inkml:trace contextRef="#ctx0" brushRef="#br0" timeOffset="89841.3203">24783 1393 0,'0'0'0,"-18"-17"0,0 17 15,1 0-15,-36 17 16,18 36-1,-1-17-15,19 17 0,-1 0 16,18-1-16,0 72 16,0-71-16,53 53 15,-18-71-15,53 18 16,-35-53-16,88-18 16,-88 1-16,53-54 15,-71 36-15,-17-1 16,-18-16-16,0 16 0,-35-52 15,0 53 1,-71-36-16,35 54 16,18 17-16,0 0 0,18 0 15,-18 35-15,35 0 16</inkml:trace>
  <inkml:trace contextRef="#ctx0" brushRef="#br0" timeOffset="90308.6308">25576 1711 0,'0'-18'15,"0"36"-15,-17-36 16,-19 36-16,19 0 15,-36 52-15,35-35 16,18 36-16,0-36 16,0 1-16,36 16 15,-19-34-15,36 17 16,-18-35-16,1 0 16,-19 0-16,1-17 15,-18-1-15,0 0 0,0 1 16,-18-1-16,18 1 0,-53-19 15,36 36 1,-19-17-16,19 17 0,-1 0 16</inkml:trace>
  <inkml:trace contextRef="#ctx0" brushRef="#br0" timeOffset="90848.6536">25823 1746 0,'0'0'0,"18"0"15,17 0 1,-17 0-16,52 0 16,-52 18-16,17-18 15,-17 18-15,0-1 0,-18 1 16,0-1-16,0 36 16,-18-35-16,-17 35 15,17-53-15,-17 18 0,17-1 16,1 1-1,34-1 1,1-17 0,-1 0-16,1 0 15,0 0-15,-1 18 0,1-18 0,0 0 16,-1 0 0</inkml:trace>
  <inkml:trace contextRef="#ctx0" brushRef="#br0" timeOffset="91298.9886">26282 1711 0,'0'0'0,"18"0"16,17-18-16,-17 18 16,34-17-16,-34-1 15,-36 18 1,-17 18 0,18-18-16,-36 35 15,35-17-15,0-1 16,1 1-16,17 0 15,17-1 1,1 1-16,35 17 16,-18-17-16,18 17 15,-18-17-15,-35-1 0,18 1 16,-18 0-16,-18-18 16,1 17-16,-19-17 0,1 18 15,0-18-15,0 0 16,17 0-16,-35 0 15,53-18-15,0 1 16</inkml:trace>
  <inkml:trace contextRef="#ctx0" brushRef="#br0" timeOffset="91633.5016">26635 1693 0,'35'-17'0,"-70"34"0,88-34 16,-18-1-16,18 18 16,-36-18-16,19 18 0,-19 0 15,1 0-15,0 0 16,-18 18-16,0 0 15,0 17 1,0 0-16,0 1 16,0-1-16,0-18 0,17 36 15,-17-35-15,18 35 16,0-18 0,-18 0-16,0-17 15,0 0-15</inkml:trace>
  <inkml:trace contextRef="#ctx0" brushRef="#br0" timeOffset="91783.6891">26758 1958 0,'0'0'16,"71"0"-16,-54 0 0,19 0 15,-1 0-15,0 0 0,-17 0 16,0 0-16,-1 18 15</inkml:trace>
  <inkml:trace contextRef="#ctx0" brushRef="#br0" timeOffset="93384.073">24518 3475 0,'35'0'16,"1"-18"-1,34 1-15,-17-1 16,0 18-16,0-18 16,-18 1-16,0 17 0,36 0 15,-53 0-15</inkml:trace>
  <inkml:trace contextRef="#ctx0" brushRef="#br0" timeOffset="94590.0859">24589 3493 0,'0'0'16,"0"17"-16,0 1 16,17-1-16,-17 1 15,0 35-15,0-35 16,18 35 0,-18-36-16,0 18 0,0-17 15,0 17-15,0-17 0,0 53 16,0-36-16,18 35 15,-18-34-15,0-1 16,0 0-16,0 1 0,0 52 16,0-53-16,0 36 15,0-36-15,0 0 16,0 0-16,0-17 16,0 17-16,0 1 0,0 34 15,-18-35-15,18 36 16,-18-18-16,1 35 15,17-53 1,-18 18-16,18 0 0,0 35 16,0-35-16,0 53 15,0-53-15,0 18 16,0 34-16,0-52 16,0 71-1,0-71-15,18 70 16,-18-52-16,0 35 15,0-36-15,0-17 0,0 0 16,0 0-16,17 70 16,-17-70-16,0 71 15,0-71-15,0 0 0,0 17 16,-17-17-16,17 71 16,-18-72-16,0 72 15,18-54-15,-17-17 16,17 71-16,0-71 15,0 17-15,0 1 16,0-18-16,0 88 16,17-88-16,-17 88 15,18-70-15,-18 52 16,0-70-16,18 88 16,-18-88-16,0 70 15,-18-52-15,18 52 16,0-52-16,-18 70 15,18-88-15,0 88 16,0-70-16,0 70 16,0-71-16,0 71 15,0-70-15,0 70 16,0-70 0,0 87-16,0-87 15,0 70-15,-17-70 16,17 70-16,0-71 15,0 71-15,0-70 16,0 70 0,0-70-16,0 70 15,0-88-15,17 88 16,-17-71-16,0 1 0,0 70 16,0-88-16,-17 88 15,17-70 1,-18 34-16,18-52 15,-18 53-15,18-53 16,0 18-16,0-36 16,-17 35-1,17-34-15,-18-19 0,18 36 16,0-17-16,0-1 16,0-17-16,18-1 15,-1-17-15,1 18 0,35-1 16,-35 1-1,17-18-15,53 0 16,-53 0-16,54 0 16,-54 18-16,53-18 15,-53 0-15,1 0 16</inkml:trace>
  <inkml:trace contextRef="#ctx0" brushRef="#br0" timeOffset="95391.3889">25559 3475 0,'-18'18'15,"0"34"1,18 19 0,0-18-16,36 17 15,17 1 1,-18-36-16,53-17 0,-35-18 15,53-35 1,-53-1-16,0-17 16,-36 1-16,-17-19 15,-35 36-15,-35-36 16,-1 54-16,-35-1 16,53 36-16,-35 17 15,53 0-15,-1 36 16</inkml:trace>
  <inkml:trace contextRef="#ctx0" brushRef="#br0" timeOffset="95747.1464">25735 4498 0,'18'0'0,"-36"0"0,36-18 16,-1 18-16</inkml:trace>
  <inkml:trace contextRef="#ctx0" brushRef="#br0" timeOffset="95897.4849">25841 4851 0,'0'0'16,"18"17"-1,-18 1 1</inkml:trace>
  <inkml:trace contextRef="#ctx0" brushRef="#br0" timeOffset="96080.4713">25841 5362 0,'0'0'15,"0"71"-15,18-54 0,-18 19 16,0-19-16,0 19 0,17 17 15,-17-18 1,-17 53-16,17-70 16,-18-1-16,18 19 0,-35-19 15</inkml:trace>
  <inkml:trace contextRef="#ctx0" brushRef="#br0" timeOffset="96158.1788">25806 6033 0,'0'0'15,"0"17"-15,0 1 0</inkml:trace>
  <inkml:trace contextRef="#ctx0" brushRef="#br0" timeOffset="96275.2767">25770 6332 0,'0'0'15</inkml:trace>
  <inkml:trace contextRef="#ctx0" brushRef="#br0" timeOffset="97449.6723">25929 5539 0,'0'-18'31,"0"0"-31,0 1 16,18-19 0,-18 19-16,0-18 15,0 17-15,-18 0 16,1 36 0,-1 0-1,-17 52 1,17-35-16,18 36 15,0-36-15,18 36 16,-1-36-16,71 18 16,-35-35-16,53-1 15,-53-34-15,53-19 16,-71 19-16,1-36 16,-36 17-16,-18-52 15,-17 53-15,-71-53 16,35 35-16,-70 0 15,71 18-15,-36 35 16,70 17 0,1 36-16,18-17 15</inkml:trace>
  <inkml:trace contextRef="#ctx0" brushRef="#br0" timeOffset="98033.7444">25841 6826 0,'0'18'16,"-18"0"-16,18-1 15</inkml:trace>
  <inkml:trace contextRef="#ctx0" brushRef="#br0" timeOffset="98171.7018">25823 7303 0,'0'0'16,"0"17"-16,18-17 0,-18 18 15</inkml:trace>
  <inkml:trace contextRef="#ctx0" brushRef="#br0" timeOffset="98272.7024">25841 7620 0,'0'18'16,"0"-36"-16,18 71 0,-1-53 0,-17 18 15</inkml:trace>
  <inkml:trace contextRef="#ctx0" brushRef="#br0" timeOffset="98367.2977">25982 7832 0,'0'17'15</inkml:trace>
  <inkml:trace contextRef="#ctx0" brushRef="#br0" timeOffset="98933.9924">25841 8925 0,'-18'0'0,"36"0"0,-36 18 16,1 52 0,17-17-16,0 71 15,0-71-15,17 53 16,-17-53-1,36 17-15,-36-17 16,17 0-16,-17-35 16</inkml:trace>
  <inkml:trace contextRef="#ctx0" brushRef="#br0" timeOffset="99841.33">25912 10301 0,'17'0'32,"1"18"-17,-18-1-15,0 1 16</inkml:trace>
  <inkml:trace contextRef="#ctx0" brushRef="#br0" timeOffset="99973.9105">25929 10760 0,'18'17'16,"-18"1"-1,0 0 1</inkml:trace>
  <inkml:trace contextRef="#ctx0" brushRef="#br0" timeOffset="100113.9914">25947 11113 0,'0'0'15,"0"17"-15,17-17 16,1-17 0</inkml:trace>
  <inkml:trace contextRef="#ctx0" brushRef="#br0" timeOffset="100261.8837">26000 11359 0,'17'0'32,"1"0"-17</inkml:trace>
  <inkml:trace contextRef="#ctx0" brushRef="#br0" timeOffset="100629.2896">25823 12277 0,'0'0'0,"-17"35"0,17 53 16,0-70 0,17 17-16,1-17 0,70-1 15,-53 1-15,54-18 16,-54-18-16,53-17 15,-70 17-15,17-34 16,-35 16-16,-35-17 16,17 18-16,-17 0 15,0-1-15,-18 1 0,-36 0 16,37 17-16,-19-17 16,36 17-16,17-35 15</inkml:trace>
  <inkml:trace contextRef="#ctx0" brushRef="#br0" timeOffset="102109.7603">26405 3298 0,'-17'0'0,"34"0"16,1 0-1,0 0-15,17 0 16,36-17 0,-19-1-16,-16 1 0,17 17 15,-18 0-15,-17 0 16,-1 0-16,-17 17 31,0 1-15,0-1-16,0 1 15,18 17-15,-18-17 16,0 35 0,0-18-16,17 36 15,-17-36-15,0 53 16,0 0-16,0-52 15,0 70-15,-17-54 16,17 1-16,0 0 16,-18 18-16,1 52 15,17-52-15,-18 70 16,18-70-16,0 87 16,-18-69-16,18 69 15,-17-70-15,17 195 16,-18-177-16,18 105 15,-18 1 1,18-106-16,-17 123 16,17-123-16,0 123 15,0-123-15,0 123 16,0-123 0,0 123-16,0-123 15,0 124-15,0-125 16,-18 1-16,18 0 15,0 0-15,0 123 16,0-123-16,-18 0 0,18 106 16,0-107-16,0 107 15,0-106-15,0 106 16,0-124-16,0 18 16,0-18-16,-17 106 15,34-106-15,-17 106 16,0-106-16,18 106 15,0-106-15,-1 1 16,19 87-16,-19-88 16,1 89-16,0-72 15,-1 72 1,1-89-16,-1 0 0,19 89 16,-1-19-1,-17-87-15,-1-1 0,19 89 16,-19-88-16,1 52 15,0-52-15,-18-18 16,17 0-16,-17 0 0,18 52 16,-18-69-1,17-1-15,1 0 16,0 18-16,-18-35 0,17-1 16,-34-17 15,-1-17-16,0 17-15,-17-18 16,18 18-16,-19-18 0,-52 18 16,35-17-16,-53 17 15,53 0 1,-35 0-16,71-18 0,17 1 16</inkml:trace>
  <inkml:trace contextRef="#ctx0" brushRef="#br0" timeOffset="103799.2622">26882 9296 0,'-18'0'16,"36"0"31,17 0-47,0 0 15,1 0-15,16 0 0,72 0 16,-71 0-16,70 0 16,-70 0-1,35-18-15,-52 18 16,-1 0-16,-35-18 15,-35 18 1,-1 0-16</inkml:trace>
  <inkml:trace contextRef="#ctx0" brushRef="#br0" timeOffset="104072.5767">27129 9102 0,'-18'0'15,"36"0"-15,-71 0 0,17 17 0,-34 1 16,35 0-16,-18 17 16,35-17-16,0-1 15,18 1-15,0-1 16,18 1-16,17 17 0,36 18 15,-18-35-15,70 52 16,-70-52-16,18 17 16,-36-17-1</inkml:trace>
  <inkml:trace contextRef="#ctx0" brushRef="#br0" timeOffset="104639.7687">28028 8996 0,'-35'0'15,"17"0"-15,1 17 16,-19 1-16,19 0 0,-19 52 16,36-17-16,0 35 15,0-52-15,53 34 16,-17-34-16,-1-19 15,0 18-15,18-17 0,18-18 16,-36 0 0,0 0-16,-17-18 15,-18-17-15,-18 18 16,-35-19-16,18 19 16,-18-1-16,18 18 15,0 0-15,17 0 0,0 0 16</inkml:trace>
  <inkml:trace contextRef="#ctx0" brushRef="#br0" timeOffset="105073.6684">28328 9137 0,'-18'-18'16,"36"18"15,0 0-16,-1 0-15,36 18 16,-17 0-16,-1 17 16,-18 0-16,-17 18 15,0-35-15,-17 35 16,-1-36-16,1 36 16,17-35-1,0-1 1,17-17-16,1 0 15,17-17 1,-17 17-16,-1 0 16,1 0-1</inkml:trace>
  <inkml:trace contextRef="#ctx0" brushRef="#br0" timeOffset="105618.4351">28734 9137 0,'17'0'32,"19"-18"-17,17 1-15,-36 17 16,1 0-16,17-18 15,-52 36 1,-1-18-16,-35 17 16,35 1-16,-17 17 15,35-17 1,0 0-16,0-1 0,0 1 16,18-1-16,-18 19 0,35-1 15,-17-17-15,17 17 16,-35-17-16,0 17 15,0-18-15,-18 1 16,1-18 0,-19 18-16,19-18 15,-19 0-15,19 0 16,-1 0-16,18-18 16,-18 18-1</inkml:trace>
  <inkml:trace contextRef="#ctx0" brushRef="#br0" timeOffset="105907.322">29034 9137 0,'0'0'15,"35"-18"-15,-17 18 0,17-17 16,0-1-16,18 18 15,-35 0 1,17 0-16,-17 0 16,-18 35-1,0 36 1,-18-53-16,18 52 16,0-52-16,0-1 15,0 36-15,0-35 16,18 17-16,-18-17 15</inkml:trace>
  <inkml:trace contextRef="#ctx0" brushRef="#br0" timeOffset="106048.0833">29139 9384 0,'36'-18'16,"-72"36"-16,107-36 0,-36 1 0,53-1 15,-35 0-15,-17 18 16,-19-17-16</inkml:trace>
  <inkml:trace contextRef="#ctx0" brushRef="#br0" timeOffset="132361.2658">30392 3334 0,'0'17'63,"17"19"-48,-17-19-15,0 19 16,0-19-16,0 19 16,0 34-16,-17-35 15,17 54-15,0-54 16,0 0-16,17 36 15,1-18-15,-18 35 16,0-35-16,0 53 16,18-54-16,-18 54 15,0-35-15,17 70 16,-17-88-16,0 88 16,18-88-16,-18 70 15,0-52-15,18 52 16,-18-52-1,0-1-15,0 1 0,0 0 16,0 70-16,0-71 16,0 89-1,17-88-15,-17-1 0,0 1 16,0-1-16,18 71 0,-18-70 16,0 70-1,0-53-15,0 53 16,0-70-16,0 105 15,0-105-15,0 88 16,0-71-16,18 71 16,-18-89-16,17 106 15,-17-105-15,0 105 16,0-87-16,0 69 16,0-69-16,18 87 15,-18-88 1,0 89-16,0-107 15,0 18-15,0 0 0,0 1 16,0 69-16,0-69 16,0 87-16,0-88 15,0 71-15,0-71 16,-18 89 0,18-89-16,0 70 15,0-69-15,0-19 16,0 18-16,0-17 0,18 0 15,-18 17-15,0-18 0,17 89 16,-17-88-16,0 87 16,0-69-16,-17-19 15,17 18-15,-18 53 16,1-70-16,17 70 16,0-88-16,-18 18 0,18 70 15,0-18 1,0-52-16,0-1 15,0 54-15,-18-71 16,18 17-16,0 36 16,0-53-16,0 0 0,0 35 15,0-35-15,18 35 16,-18-53 0,18 1-16,-18-1 0,17 18 15,-17-35-15,18 17 16,-18-18-16,17 1 15,-17 0-15,0-1 16,0 1 0,0 0-16,-17-18 15,-1 0 1,1 0 0</inkml:trace>
  <inkml:trace contextRef="#ctx0" brushRef="#br0" timeOffset="132722.3486">30321 12947 0,'18'35'16,"-36"-70"-16,54 106 16,-19-19-16,18 19 15,-17-36-15,0 1 16,-1-19-16,1 18 0,17 1 16,-17-19-16,17-17 15,-17 0-15,17-17 16,0-1-1,18-17-15,-17 17 16,17-35-16,-36 18 16,18 0-1,-17 17-15,0-35 16,-18 36-16</inkml:trace>
  <inkml:trace contextRef="#ctx0" brushRef="#br0" timeOffset="133485.8789">30074 3845 0,'0'-17'32,"36"-1"-17,-19-17 1,1-1-16,17 1 0,53-71 16,-52 36-16,-1 17 15,-17 0-15,17-18 0,-18 18 16,1-17-16,0 52 15,-1 18-15,1 0 16,17 71 0,18-1-1,-35-17-15,35 36 16,-18-54-16,18 35 16,-35-34-16</inkml:trace>
  <inkml:trace contextRef="#ctx0" brushRef="#br0" timeOffset="134047.9343">31115 7108 0,'0'0'0,"0"18"15,18 35 1,-18-18-16,0 71 16,17-35-1,-17-18-15,0 0 0,0-18 16,0 18-16,18-18 0,-18 0 15,0-17-15,18 0 0,-1-1 16</inkml:trace>
  <inkml:trace contextRef="#ctx0" brushRef="#br0" timeOffset="134329.6833">31397 7355 0,'-17'36'16,"34"-72"-16,-52 107 0,53-18 16,-18-35-16,35 17 15,-17-18-15,17-17 16,-18 18-16,19-18 16,-1 0-16,0-18 0,36-17 15,-54 0-15,1-18 16,-18 35-16,-18-17 15,1 17-15,-18 1 0,-18-1 16,17 1-16,1 34 16,17 1-16,1-1 15</inkml:trace>
  <inkml:trace contextRef="#ctx0" brushRef="#br0" timeOffset="134515.8914">31821 7567 0,'0'18'0,"0"-36"0,0 53 16,-18-17-16,0 0 16,1-1-16,-19 19 0,1 16 15,35-34-15,-18 0 16</inkml:trace>
  <inkml:trace contextRef="#ctx0" brushRef="#br0" timeOffset="134809.8864">32085 7461 0,'0'0'0,"-17"36"15,-1-19-15,0 18 16,18 1 0,18-19-16,0 1 15,-1 0-15,1-18 0,17 0 16,18 0-16,-35-18 16,17-17-1,-17-1-15,-18 19 0,-18-1 16,18 1-16,-53-36 15,35 35-15,-17 0 0,-18 18 16,36 0-16,-1 0 16</inkml:trace>
  <inkml:trace contextRef="#ctx0" brushRef="#br0" timeOffset="135092.1043">32403 7479 0,'-18'35'15,"36"-70"-15,-36 88 0,18-36 16,18 1-16,-1 17 16,1-17-16,35 0 15,-36-18-15,19 0 16,-19-18-16,1 0 15,-18 1-15,0-1 0,-35-35 16,17 36-16,-35-19 16,36 19-16,-1 17 15,18-18-15</inkml:trace>
  <inkml:trace contextRef="#ctx0" brushRef="#br0" timeOffset="135459.9913">32879 7461 0,'-35'18'0,"35"0"16,-18-1-16,18 1 15,18 17 1,-1-17-16,36-1 16,-18-17-16,18 0 15,-17 0-15,-19 0 16,19-17-16,-19-36 15,-17 35-15,-17 1 0,17-19 0,-53-17 16,17 18 0,-34 17-16,35 18 15,-18 0-15,17 18 16</inkml:trace>
  <inkml:trace contextRef="#ctx0" brushRef="#br0" timeOffset="154913.0963">10160 6491 0,'0'-18'15,"0"1"-15,0-1 16,0 36 31,18 52-31,-1-17-16,-17 18 0,0-1 15,18 89-15,0-71 16,-1 53-1,1-88-15,-1 0 0,19 36 16,-1-19 0,0-35-16,1-17 0,-1 17 15,71-17-15,-53 0 16,-18-1-16,18-17 0,0 18 16,35-18-16,-70 0 15,34 0 1,-34 0-16,-36 0 15,1 0 1</inkml:trace>
  <inkml:trace contextRef="#ctx0" brushRef="#br0" timeOffset="155148.0706">10407 7214 0,'18'0'16,"-36"0"-16,71 0 0,17 0 16,-17-17-16,53-1 15,-53 18-15,0 0 16,-18-18-16,1 18 0,-1 0 16,0-17-1,-35-1 1,-18 18-16,1-18 0</inkml:trace>
  <inkml:trace contextRef="#ctx0" brushRef="#br0" timeOffset="155341.5814">10125 6491 0,'0'-35'15,"0"70"-15,17-70 0,19 17 0,17 1 16,17-1-16,1 18 0,87-18 16,-69 18-16,-19 0 15,54 0-15,-71-17 16</inkml:trace>
  <inkml:trace contextRef="#ctx0" brushRef="#br0" timeOffset="158850.1367">6685 13176 0,'0'-17'16,"18"34"15,-18 19-16,0-19-15,17 18 16,-17 1-16,0-1 0,0 18 0,0 17 16,-17 72-16,17-54 15,0 71-15,0-71 16,17 18 0,1-71-16,17 0 0,-17-17 15,17-18-15,1 0 0,16 0 16,37-18-16,-36 0 15,52-17-15,-69 35 16,-1 0-16,0 0 16,-17 0-16,17 0 15,-52 0 1,-1 0 0</inkml:trace>
  <inkml:trace contextRef="#ctx0" brushRef="#br0" timeOffset="159072.2496">6773 13741 0,'18'0'16,"53"0"-1,-36-18-15,71 18 16,-71-18-16,53 1 15,-53 17-15,18-18 16,-35 18-16,-18-17 16,-18-1-16,-17 0 15</inkml:trace>
  <inkml:trace contextRef="#ctx0" brushRef="#br0" timeOffset="159217.6083">6720 13300 0,'0'0'16,"36"-36"-16,-1 19 0,36-36 16,-19 53-16,-16-18 0,-1 18 15,36 18 1</inkml:trace>
  <inkml:trace contextRef="#ctx0" brushRef="#br0" timeOffset="160206.5873">7020 13194 0,'0'0'0,"0"-18"15,18 18 1,0 0-16,-1 0 15,18 0-15,-17 0 0,53 18 16,-36-18-16,18 0 16,-18 0-16,-17 0 15,-1 0-15</inkml:trace>
  <inkml:trace contextRef="#ctx0" brushRef="#br0" timeOffset="161597.668">7708 13653 0,'-17'0'32,"17"17"30,17-17 48,-17 18-95,-17-18 16,-1 0-15,18 17 0</inkml:trace>
  <inkml:trace contextRef="#ctx0" brushRef="#br0" timeOffset="163366.0952">8237 13705 0,'0'0'0,"18"-17"0,0-1 16,-1 18-16,1-17 0,0-19 16,-18 19-1,-36-1 1,19 18-16,-1 0 0,-35 18 15,18-1-15,17 19 16,-17-19-16,17 18 16,1 18-16,17-17 0,0 17 15,17 52-15,1-52 16,52 18-16,-34-36 16,52-17-1,-35-18-15,53-18 16,-53 0-16,-18-17 15,0 0-15,-17 0 0,-18-36 16,-18 36-16,-35-36 16,0 54-16,-53-36 15,54 35-15,16 18 16,1-18-16,0 18 0,-18 0 16,53 18-16</inkml:trace>
  <inkml:trace contextRef="#ctx0" brushRef="#br0" timeOffset="164273.1015">8890 13917 0,'-18'0'15,"1"18"1,-1-1-16,0 36 16,1-17-16,17-1 15,-18 18-15,18-18 0,0 0 16,18 1-16,-18-1 15,35 18-15,0-36 16,-17-17-16,0 18 0,17-18 16,-17 0-16,-18-18 0,17 18 15,-17-17-15,0-1 16,-17 1-16,-36-1 16,17 0-16,-17 18 15,36 0-15,-1 0 16,1 0-16</inkml:trace>
  <inkml:trace contextRef="#ctx0" brushRef="#br0" timeOffset="164661.3461">9013 14058 0,'18'0'15,"0"0"1,-1 0-16,19 18 15,-19-1-15,19 19 16,-19-1-16,-17 0 16,0 1-16,0-1 15,-17-35-15,-1 35 16,36-35 15,-1 0-15,19-17-16,-19 17 15,1 0 1</inkml:trace>
  <inkml:trace contextRef="#ctx0" brushRef="#br0" timeOffset="164956.5043">9331 14023 0,'0'0'0,"0"-18"0,18 18 16,-1 0-1,1 0-15,0 0 0,-1 0 16,18 0 0,-17 0-16</inkml:trace>
  <inkml:trace contextRef="#ctx0" brushRef="#br0" timeOffset="165262.6987">9296 14041 0,'0'17'16,"17"1"0,-17-1-16,18 19 15,0-36-15,-1 17 0,1 19 16,0-19-16,-18 1 15,17 0-15,-17-1 16,0 1-16,0 0 16,-17-18-1,-1 17-15,0-17 16,1 0 0,-19 18-16,19-18 15</inkml:trace>
  <inkml:trace contextRef="#ctx0" brushRef="#br0" timeOffset="165628.6706">9596 14005 0,'17'0'16,"1"18"-1,17 0 1,18-18 0,-18 0-16,-17 17 15,0 1-15,-18 17 16,0-17-16,0-1 15,-18 19-15,18-1 16,0-17-16,0 35 16,0-36-16,0 18 15,18-17-15,-18 0 16,0-1 0</inkml:trace>
  <inkml:trace contextRef="#ctx0" brushRef="#br0" timeOffset="165779.7248">9684 14270 0,'53'0'0,"-106"0"15,141 0-15,-53-18 0,1 18 0,-1 0 16,0 0-16,-17 0 15,-1 0-15</inkml:trace>
  <inkml:trace contextRef="#ctx0" brushRef="#br0" timeOffset="167803.2346">10954 13458 0,'17'18'16,"19"-18"-1,-1 0-15,36 0 16,-19-18-1,19 18-15,-36 0 16,1 18-16</inkml:trace>
  <inkml:trace contextRef="#ctx0" brushRef="#br0" timeOffset="167920.6922">11148 13688 0,'0'0'16,"53"17"-16,-18 1 0,0-18 15,36-18 1,-36 18-16</inkml:trace>
  <inkml:trace contextRef="#ctx0" brushRef="#br0" timeOffset="169506.1871">12294 12418 0,'18'0'16,"-18"-18"-16,35 1 16,-17 17-16,35-18 15,-18 0-15,0 1 16,-17 17-16,17-18 16,-35 36-1</inkml:trace>
  <inkml:trace contextRef="#ctx0" brushRef="#br0" timeOffset="170099.7176">12294 12435 0,'-17'36'15,"34"-72"-15,-34 107 16,17-53-16,0 17 0,17 35 16,1-17-16,17 36 15,-17-37-15,17 54 16,-17-53-16,17 71 16,-35-54-16,35 89 15,-35-88-15,18 105 16,-18-88-16,-18 0 15,18 18-15,0-18 0,0 89 16,0-89-16,0 0 16,0-17-16,0 17 15,0-18-15,0 19 0,0-1 16,-17 71-16,17-89 16,0 89-16,0-71 15,0 0-15,0 0 16,0 1-16,0-1 0,0 53 15,0-53-15,0 53 16,0-70-16,0-1 16,0 36-16,0-53 15,0 0-15,0-18 16,17 36-16,1-53 16,0 52-16,-1-52 15,1-1-15,-18 19 0,35 17 16,-35-36-16,18 18 15,-1-17-15,1 0 0,17-1 16,-17-17 0,17 0-1,-17 0-15,0-17 16,-18-1-16,0 0 0</inkml:trace>
  <inkml:trace contextRef="#ctx0" brushRef="#br0" timeOffset="171418.3303">13564 12330 0,'18'0'31,"0"0"-31,-1 0 15,1 0-15,17 0 16,18 0 0,-18-18-16,-17 18 15,0 0-15,17-18 16,-17 18-16,-18 18 16,0 0-16,0 17 15,0-17 1,0 17-16,0-18 0,0 19 15,0 34-15,17 18 16,1 1 0,-1 16-1,-17-52-15,0 18 0,0 70 16,0-53-16,0 0 16,0 1-16,0-1 0,-17 0 15,17 0-15,0 106 16,0-106-16,0 89 15,0-71-15,-18-18 16,18 124-16,0-107 16,0 107-16,-17-106 15,17 70-15,0-88 16,-18 106-16,18-123 16,0 105-16,0-87 15,0 52 1,0-71-16,0 18 15,0-17-15,0-18 0,0 18 16,0-1-16,0 54 0,0-54 16,18 18-16,-18-52 15,0-1-15,17 0 16,-17-17-16,0-1 16,0 1-16,0 0 15,0-1-15,18 1 16,-18 0-16,0-1 15,-18-17 32,1 0-31,-1 0-16,0 0 16,1 0-1,-19 0 1,19 0-16,-1 0 0,-17 0 15,-18 18 1,35-18-16</inkml:trace>
  <inkml:trace contextRef="#ctx0" brushRef="#br0" timeOffset="172759.7179">5750 14640 0,'0'-17'0,"-17"17"15,-19 17 1,36 19-16,-35 16 16,35 1-16,-18 53 15,36-35-15,0 52 16,-1-70-16,1-18 16,17 1-16,1-19 0,16 1 15,-16-18-15</inkml:trace>
  <inkml:trace contextRef="#ctx0" brushRef="#br0" timeOffset="173109.3963">5980 14711 0,'35'0'15,"-70"0"-15,105 17 0,-35 1 16,-17 0-16,17-1 16,-35 1-16,0 35 15,-17-18-15,-1-17 0,0 17 16,1 0 0,17-17-16,17 0 15,1-18-15,17 17 16,-17-17-16,17 18 15,-17 0-15,-18 17 16,-18-17-16,1-1 16,-1 1-16,0-1 0,-35 1 15,36 0 1,-1-18-16,1 0 16,17-18-16</inkml:trace>
  <inkml:trace contextRef="#ctx0" brushRef="#br0" timeOffset="173429.2465">6297 14975 0,'0'18'31,"18"0"-31,-18-1 0,17 1 16,19 17-16,-19-17 16,1-18-16,0 0 15,-1-18-15,1 1 16,-18-1-16,0 0 16,-18 1-16,1-1 15,-1 0-15,-35-17 0,35 35 16,1-17-16,-19 17 0,19 0 15,34 17 1</inkml:trace>
  <inkml:trace contextRef="#ctx0" brushRef="#br0" timeOffset="173915.3707">6650 14870 0,'-18'35'0,"36"-70"0,-36 88 0,18-36 16,18 18-1,-18-17-15,53 17 16,-36-35-16,1 0 0,35-17 16,-18-1-1,1-17-15,-36 0 16,0-18-16,0 35 16,-18 0-16,0 1 0,-35-1 15,36 0-15,-36 18 16,35 0-16,1 0 15,17 18-15</inkml:trace>
  <inkml:trace contextRef="#ctx0" brushRef="#br0" timeOffset="174187.5743">7073 15046 0,'0'0'16,"0"18"-16,-17-1 15,17 1-15,-18 0 16,18-1-16,-35 18 16</inkml:trace>
  <inkml:trace contextRef="#ctx0" brushRef="#br0" timeOffset="174688.3703">6103 15575 0,'18'35'0,"-18"-17"15,0 53-15,0-36 16,0 53-1,0-53-15,0 1 0,17-1 16,-17-17-16,18-18 16,0 0-16</inkml:trace>
  <inkml:trace contextRef="#ctx0" brushRef="#br0" timeOffset="174963.8895">6368 15646 0,'0'35'0,"0"0"16,0 18-1,0-18-15,35 18 16,-17-53-16,34 18 16,-16-36-16,-1 1 15,-17-1-15,-1-35 16,-17 18-16,-17-18 15,-19 35-15,-17-17 16,18 35-16,0-18 16,17 18-16,1 0 0,-1 0 15,18 18-15</inkml:trace>
  <inkml:trace contextRef="#ctx0" brushRef="#br0" timeOffset="175211.9533">6791 15593 0,'0'0'0,"0"53"15,18-18-15,-18 36 16,17-19-16,-17-34 0,18 35 16,-18-35-16,0-1 15,0 1-15</inkml:trace>
  <inkml:trace contextRef="#ctx0" brushRef="#br0" timeOffset="175434.5732">6932 15610 0,'0'0'0,"-35"0"15,17 18-15,1 0 16,-1 17-16,0-17 0,1-1 16,34 19-16,-17-19 15,53 1-15,-35-18 16,-1 17-16,19-17 15,34 0 1,-34-17-16</inkml:trace>
  <inkml:trace contextRef="#ctx0" brushRef="#br0" timeOffset="175679.1968">7126 15416 0,'0'0'0,"35"18"0,-17 0 0,35 35 16,-18 0-16,36 17 16,-54-35-16,19 54 15,-36-37-15,0 19 16,0-36-1,-36 18-15,-16-18 16,16-35-16</inkml:trace>
  <inkml:trace contextRef="#ctx0" brushRef="#br0" timeOffset="176996.7809">8484 14799 0,'-17'0'16,"-1"0"-16,18 53 15,0-18-15,0 36 16,0-18-16,18 35 16,-1-53-16,19 36 15,-19-36 1,19 0-16,-19-17 16,36 17-16,-35-35 15</inkml:trace>
  <inkml:trace contextRef="#ctx0" brushRef="#br0" timeOffset="177358.7395">8767 14940 0,'0'0'15,"0"18"-15,0-1 0,0 19 16,0-19-16,17 19 0,-17-1 16,0 0-16,18-17 0,-1 52 15,-17-52-15,18 17 16,0-17-16</inkml:trace>
  <inkml:trace contextRef="#ctx0" brushRef="#br0" timeOffset="177647.5073">8961 15099 0,'0'70'0,"0"-140"0,0 176 15,35-36-15,0-52 16,-17 0-16,17-1 15,0-17-15,1 0 0,-19-17 16,36-19-16,-35 19 16,-1-36-16,-17 17 15,-17-16-15,-1 34 16,1 0-16,-19 1 16,1-1-16,-18 0 15,35 18-15,-17 18 16,35 0-16</inkml:trace>
  <inkml:trace contextRef="#ctx0" brushRef="#br0" timeOffset="178149.1843">9384 15028 0,'0'18'16,"18"0"-16,-18 52 15,17-35-15,1 36 16,-18-36-16,0 1 16,17-19-16,-17 1 0,18 17 15,0-35 1,-1-35-16</inkml:trace>
  <inkml:trace contextRef="#ctx0" brushRef="#br0" timeOffset="178371.2753">9543 15046 0,'-36'18'0,"72"-36"0,-89 53 16,17 1-1,19-19-15,17 1 16,0-1-16,17 1 16,1 0-16,35-1 15,-18-17-15,1 36 16,-19-36-16,18 35 16,-17-35-16</inkml:trace>
  <inkml:trace contextRef="#ctx0" brushRef="#br0" timeOffset="179237.9424">9895 15275 0,'0'18'0,"0"0"16,-17-1-16,17 1 16,-18 17-16,1-17 15,-1 17-15,0-17 0,18-1 16,-17 1-16,-1 0 16,0-18-16</inkml:trace>
  <inkml:trace contextRef="#ctx0" brushRef="#br0" timeOffset="179549.1929">10072 15117 0,'-18'0'0,"18"17"15,0 1-15,0 17 16,0-17-16,0 17 0,0-17 16,18 52-1,-18-52-15,0 35 16,0-36-16,0 1 15,17-18 1</inkml:trace>
  <inkml:trace contextRef="#ctx0" brushRef="#br0" timeOffset="179782.3118">10266 14958 0,'0'0'16,"35"35"-16,-17-17 0,35 35 15,-36-18-15,36 18 16,-35-18-16,0 53 16,-18-52-1,0 52-15,0-53 16,0 0-16,-18 1 0,18-19 15,-18 1-15</inkml:trace>
  <inkml:trace contextRef="#ctx0" brushRef="#br0" timeOffset="182424.5739">14940 16475 0,'18'-18'0,"-1"0"16,-17 1-1,18-1 1,-36 18-16,18 18 31,-17 35-15,-1-18-16,18 18 0,0 17 16,18-34-16,-18-1 15,17 0-15,19-17 16,17 17-16,-36-17 15,36-18-15,-18 0 16,-17 0-16</inkml:trace>
  <inkml:trace contextRef="#ctx0" brushRef="#br0" timeOffset="182752.4447">15328 16492 0,'18'-35'16,"-36"70"-16,53-70 0,18 17 16,-35 18-16,0 0 15,-1 0-15,-17 18 0,18 0 0,-18-1 16,0 36-16,0-17 16,0-1-1,0-18-15,0 19 16,0-19-16,35 1 15,-17-18-15,0 18 0,-1-1 16,1 1 0,-36-18-16,-17 18 15,17-1 1,-17-17-16,0 18 0,17 0 16,-35-18-16,35 0 15</inkml:trace>
  <inkml:trace contextRef="#ctx0" brushRef="#br0" timeOffset="183062.9303">15804 16563 0,'-52'35'15,"104"-70"-15,-104 105 0,34-52 0,18 17 16,0 18 0,18-35-16,34 0 15,-34-1-15,53-34 16,-54 17-16,36-36 16,-35 1-16,-1-18 15,-17 35-15,-17 1 16,-1-1-16,-17 1 0,17-1 0,-52 0 15,34 18 1,19 18-16,-18 0 16</inkml:trace>
  <inkml:trace contextRef="#ctx0" brushRef="#br0" timeOffset="183353.7043">16140 16510 0,'0'0'0,"-18"18"0,18-1 0,-18 19 15,18-1-15,0-18 16,0 19-16,0-1 16,36 18-16,-1-35 0,18-1 15,-36-17-15,36-17 16,-35-1-16,0-35 15,-1 18 1,-17-1-16,-17 19 16,17-18-16,-18 17 0,-17-17 0,17 35 15,-35-18-15,36 18 16,-1 0-16,18 18 16</inkml:trace>
  <inkml:trace contextRef="#ctx0" brushRef="#br0" timeOffset="183549.1689">16528 16757 0,'17'35'15,"-34"-70"-15,34 106 0,-17-54 0,-17 18 16,-1-17-16,0 0 15,18-1-15,-35 1 16,35 0-16</inkml:trace>
  <inkml:trace contextRef="#ctx0" brushRef="#br0" timeOffset="183782.2527">16845 16651 0,'0'0'0,"0"18"0,0-1 0,18 1 16,-18 0-16,0 17 0,0-17 16,0 52-16,0-52 15,0-1-15,17-17 0,1 18 16,-18-36-1,18 18-15</inkml:trace>
  <inkml:trace contextRef="#ctx0" brushRef="#br0" timeOffset="184025.3994">17110 16387 0,'17'35'15,"1"-18"-15,17 19 16,-17-36 0,0 17-16,17 1 0,-18 0 15,19-1-15,-19 19 0,1-19 16,-18 1-16,0 35 16,-35-18-16,-18 18 15,0-18-15,0 1 16,0-1-16,18 0 0,0-17 15</inkml:trace>
  <inkml:trace contextRef="#ctx0" brushRef="#br1" timeOffset="203390.0006">3669 4145 0,'0'18'47,"0"-1"-47,18 1 16,-18 35-16,0-35 15,0 35-15,0-18 16,0-18-16,0 36 15,0-17-15,0-1 16,0-17-16,0 17 16,0 0-1,0-17-15,0-1 16,17-17-16,-17 18 31,18-18-15,-1 18-1,1-1 1,0-17 0,-1 0-1,1 18-15,0-18 16,17 0-16,-17 0 16,-1 0-16,1 0 15,35 0-15,-36 0 16,36 0-1,-35 0-15,17 0 0,18 0 16,-18 0-16,18 0 16,-17 0-16,34 0 15,-35 0-15,36 18 16,-36-18-16,53 0 16,-35 0-1,53 0-15,-53 0 16,0-18-16,18 18 0,34 0 15,-52-18-15,71 18 16,-71 0-16,0-17 16,17 17-16,-17 0 15,71 0-15,-54 0 16,54 0-16,-54-18 16,1 18-16,-18 0 0,17 0 15,54 0-15,-71 0 16,70 0-1,-52 0-15,52-18 16,-52 18-16,70 0 16,-71-17-16,71 17 15,-52-18-15,-19 18 16,1 0-16,-1 0 0,19 0 16,-19 0-16,1-18 0,87 18 15,-69 0-15,-19-17 16,18 17-16,1 0 0,-1-18 15,70 18-15,-87 0 16,70 0-16,-53 0 16,53 18-1,-52-18-15,-19 0 0,18 0 16,1 0-16,-1 0 0,0 0 16,88 0-16,-87 0 15,-1 17-15,0-17 0,0 0 16,89 18-1,-89-18-15,-18 0 16,18 18-16,106-1 0,-105-17 16,87 0-16,-88 0 15,106 18-15,-88-18 16,88 0 0,-106 0-16,106 0 15,-88 0-15,88 18 16,-106-18-16,1 0 0,105 17 15,-106-17-15,124 0 16,-107 0-16,107 0 16,-106 0-1,106 0-15,-107 0 16,1 0-16,0 0 0,0 0 16,-18 0-16,18 0 0,0 0 15,0 0-15,-18 18 16,18-18-16,105 0 0,-105 0 15,106 0 1,-89 0-16,107 0 16,-125 0-16,107 0 15,-124 0-15,106 18 16,-88-18-16,106 0 16,-106 0-16,-1 0 15,1 0-15,-18 0 0,124 0 16,-106 0-16,88-18 15,-88 18-15,-18 0 16,18 0-16,-18 0 16,124 0-16,-106 0 15,105 0-15,-105 0 16,123-18-16,-123 18 16,106-17-16,-106 17 15,88-18 1,-106 18-16,124 0 15,-107 0-15,-16 0 16,16 0-16,1 0 0,106-18 16,-124 1-16,106 17 15,-106-18-15,106 18 16,-105-18-16,105 18 16,-106-17-16,106 17 15,-106-18-15,0 18 16,-17-17-16,-1 17 0,89-18 15,-88 0-15,87 18 16,-87 0-16,70 0 16,-70 0-1,-1 0-15,1-17 16,-18-1-16,-36 18 16,-34-18-1,-36 18 1,17 0-16</inkml:trace>
  <inkml:trace contextRef="#ctx0" brushRef="#br1" timeOffset="205697.2014">3757 4075 0,'18'-18'16,"-1"18"-16,19 0 15,-19 0-15,19 0 16,-19 0 0,18 18-16,1-18 15,17 17-15,-18-17 16,53 18-16,-53-18 16,18 0-1,0-18-15,0 18 0,71-17 16,-54 17-16,54-18 15,-54 0-15,1 18 16,-1 0-16,54 0 0,-54-17 16,1 17-16,17 0 15,-17 0-15,17-18 0,88 0 16,-88 18-16,89-17 16,-89 17-16,88-18 15,1 18 1,-89 18-16,88-18 15,-87 0-15,87 0 16,-88 0-16,89 0 16,-72-18-16,-16 18 15,87-18-15,-88 18 16,89 0-16,-89-17 16,106 17-1,-106 0-15,71 0 16,-71-18-16,71 18 15,-71 0-15,0 0 0,0 0 16,0-17-16,71 17 16,-71 0-16,71 0 15,-71-18-15,1 18 16,-19 0-16,18 0 0,71 0 16,-88 0-16,87 0 15,-69-18-15,-19 18 16,18 0-16,0 0 15,71-17-15,-71 17 16,1 0-16,-1 0 0,0-18 16,106 0-16,-106 18 15,18 0-15,-18-17 0,0 17 16,1 0-16,16-18 0,-16 18 16,-1 0-16,18-18 15,70 1-15,-70 17 16,106-18-16,-124 18 15,18-17-15,88 17 16,-89-18-16,-16 18 0,105 0 16,-106 0-1,106 0-15,-88 0 16,-18 0-16,18 0 0,88 0 16,-88-18-16,88 18 15,-88-17-15,88 17 16,-89-18-16,89 18 15,-88 0 1,88 0 0,-106 0-16,1 0 0,87 0 15,18 0-15,-88 0 16,88 18-16,-106-18 16,106 0-1,-106 17-15,106-17 16,-105 0-16,-1 18 15,18-18-15,-18 0 0,88 18 16,-88-18-16,89 17 16,-89-17-16,71 18 15,-71-18-15,71 17 16,-89-17-16,89 18 16,-71-18-16,0 18 15,-17-18-15,88 0 16,-71 17-16,-18-17 15,19 0-15,-1 0 0,53 0 16,-53 18-16,-17-18 16,87 0-16,-69 0 15,69 0 1,-69 0-16,-1 0 0,-18 0 16,89 0-16,-71 0 15,53 0-15,-70 0 16,-1 0-16,-17 0 0,18 0 15,70 0 1,-88 0-16,88 0 16,-70-18-16,-18 18 15,17 0-15,-17-17 0,18 17 0,34-18 16,-69 0-16,52 18 16,-70 0-16,-1 0 15,1 0-15,-1 0 0,1 0 16,0 0-16,-1 0 15,19 0 1,-1-17-16,0 17 16,0 0-1,1 17 1,-1-17-16,0 18 16,1-18-16,-1 0 15,0 18-15,0-18 16,1 0-16,-19 0 15,1 0-15,0 0 16,-1 0 31,-17 17-47,0 1 78,18-18-78,-18 18 16,18-1-1,-18 19-15,17 16 16,-17-16 0,18-1-16,-1 71 15,-17-53-15,18 35 16,-18-53-16,18 36 15,-18-36-15,0-17 16,0-1-16,0 19 16,0-19-16,0 1 15</inkml:trace>
  <inkml:trace contextRef="#ctx0" brushRef="#br1" timeOffset="209618.1922">26264 3298 0,'-17'0'16,"-1"0"-1,-35 0-15,18 0 16,-53 0-16,35 0 15,-53-17-15,53-1 16,-70 1-16,52 17 16,-35 0-1,53 0-15,18 0 16,-18 17-16,35-17 0,-17 0 16,17 18-16,18-1 46,-17 1-30,-1 0-16,18 17 16,0-17-16,-17-1 0,17 54 15,-18-36-15,18 53 16,-18-35-16,18 0 16,0 0-16,0 0 15,-17 53-15,-1-53 16,18 70-16,0-70 15,0 18-15,-18-1 0,18 1 16,0 70-16,0-71 16,0 72-1,0-72-15,-17 54 16,17-54-16,0 71 16,0-70-16,0 70 15,0-70-15,0 87 16,0-87-16,0 88 15,0-89-15,17 71 16,-17-70-16,0 88 16,0-89-16,0 89 15,0-89-15,0 72 16,0-72-16,0 1 16,0-1-16,0 1 15,18-1-15,-18 71 16,0-70-16,18 70 15,-18-53-15,0-17 16,0 70-16,0-71 0,0 1 16,17 70-1,-17-53-15,0 53 16,18-70-16,-18 17 16,0-17-16,0-1 0,0 89 15,0-88-15,0 87 16,18-87-16,-18 88 15,17-89-15,-17 1 16,0 17-16,0-17 0,18 70 16,-18-71-16,0 18 15,0-17-15,0 0 0,0 87 16,0-70 0,0 54-16,0-54 0,0 53 15,-18-71 1,18 1-16,0 17 0,0-17 15,-17-1-15,17 71 16,-18-70-16,18 17 16,-18 53-16,1 18 15,-1-88-15,18 52 16,0-70-16,-18 0 16,18 53-16,0-53 15,0 0-15,-17-18 0,17 53 16,0-35-1,-18-18-15,18 18 0,0 18 16,0-18-16,0 17 16,0-52-16,0 35 15,0-36-15,0 19 16,0-19 0,0 1-16,0 0 15,0-1-15,0 1 16,0-1 15,18-17-15,-1 0-16,1 0 15,0-17-15,17 17 16,-17 0-16,-1 0 16,18 0-16,1 0 15,-1 17-15,36-17 16,-19 0-16,54 0 15,-53 0-15,71-17 16,-71 17-16,0 0 16,70 0-16,-70 0 15,35 0 1,-35 0-16,-18 0 0,54 0 16,-1 0-1,-53 0 1,0-18-1,-17 1-15,-18-1 16,0 0-16,0-17 16,0 17-16,-18-17 15,18 0-15,0-18 16,0 18-16,0-54 16,0 54-1,0-18-15,0 18 0,18-18 16,-18-35-16,0 53 15,0-18-15,0-53 16,0 0 0,0 35-16,0-52 0,0 52 15,0 1-15,-18-54 16,18 54-16,0-71 16,-17 70-16,17-52 15,0 52-15,0-70 16,0 70-16,0 1 15,17-18-15,-17 17 16,0 1-16,0-72 16,18 72-16,-18-71 15,0 70-15,0-70 16,18 71-16,-18-1 16,17-17-16,-17 17 0,35-70 15,-35 53-15,18-53 16,-18 70-16,18-70 15,-18 71-15,0-71 16,-18 70-16,18 0 16,0 1-16,0-71 15,0 70-15,0-17 16,0 17-16,0-70 16,-18-17-16,18 87 15,0 0-15,-17-70 16,17 71-16,0-71 15,0 70-15,0-70 16,0 70-16,0-70 16,0 71-16,0-71 15,17 70-15,-17-70 16,0 70-16,-17-52 16,17 52-16,-18 1 15,18-71 1,0 0-16,0 70 15,-17 1-15,17-89 16,17 0 0,-17 71-16,0-71 15,0 89-15,0-72 16,-17 72-16,17-1 0,0 1 16,0-1-16,0 1 0,0-1 15,17-88-15,-17 71 16,0-88-16,0 105 15,0-88 1,0 71-16,-17-53 16,-1 88-16,18-53 15,-18 53-15,18 18 16,-17 0-16,17 17 0,0-17 16,0 0-16,0 17 0</inkml:trace>
  <inkml:trace contextRef="#ctx0" brushRef="#br1" timeOffset="211114.4299">23954 9278 0,'35'0'47,"0"-18"-47,18 18 16,18 0-16,87 0 15,-69 0-15,87-17 16,-88 17-16,53 0 16,-70 0-16,35 0 15,-71 0-15,0 0 16,-17 0-16,-36-18 16</inkml:trace>
  <inkml:trace contextRef="#ctx0" brushRef="#br1" timeOffset="211376.6276">24906 9013 0,'0'0'16,"18"36"-16,17-36 0,-17 17 15,17 1-15,0 0 0,18-18 16,18 35-1,-36-17-15,18 35 16,-35-36-16,-1 36 16,-34-35-16,17-1 15,-36 1-15,19 0 0,-54 17 16,53-17-16,-52 34 16,35-34-16,-1 0 15,1 17-15</inkml:trace>
  <inkml:trace contextRef="#ctx0" brushRef="#br1" timeOffset="244582.5855">4180 4392 0,'18'0'0,"0"0"94,-18-18-78,0 1-16,0-1 15,17 18-15,1 0 32,-18 18-17,18-18 1,-18 17-1,17-17 1,-34 0 15,17-17-15,-18 17-16,0 0 16,1 0 15,17 17-16,17-17 1</inkml:trace>
  <inkml:trace contextRef="#ctx0" brushRef="#br1" timeOffset="245288.756">6914 4286 0,'0'18'15,"-17"0"-15,-1-1 16,1 1-16,17-1 16,-18-17-16,36 18 15,-1-18 1,1-18-16,17 1 16,-17 17-16,-18-18 15,17 18-15,-17-17 16,-17-1-1,-1 18 17,36 0-1,-1-18-15,-34 18 15,-1 18-16,0-18-15</inkml:trace>
  <inkml:trace contextRef="#ctx0" brushRef="#br1" timeOffset="246056.0535">9578 4233 0,'-18'0'16,"1"0"0,-1 0-1,18 18-15,0 0 16,18-18-1,-1 0 1,-17-18 0,0 0-16,-17 18 15,-1-17 1,0 17 0,18 17 15,18-17-31,0 0 15,-1 0 1,1 0-16,-18-17 16</inkml:trace>
  <inkml:trace contextRef="#ctx0" brushRef="#br1" timeOffset="246311.5931">10336 4233 0,'0'-17'16,"18"17"15,0 0-15,-1 0-16</inkml:trace>
  <inkml:trace contextRef="#ctx0" brushRef="#br1" timeOffset="246449.9605">10583 4198 0,'0'18'31,"18"-18"-31,0 0 16</inkml:trace>
  <inkml:trace contextRef="#ctx0" brushRef="#br1" timeOffset="246544.7129">10724 4216 0,'0'-18'0,"0"36"0,18-36 15,0 18-15</inkml:trace>
  <inkml:trace contextRef="#ctx0" brushRef="#br1" timeOffset="246699.6252">10936 4216 0,'0'0'0,"0"17"16,18-17-16</inkml:trace>
  <inkml:trace contextRef="#ctx0" brushRef="#br1" timeOffset="248591.6096">26300 8643 0,'17'-18'15,"1"18"-15,0-17 16,-1 17-16,1 0 16,-1 0-1,1 0 1,0 0-16,-18 17 15,17-17-15,1 0 0,0 0 16,-18-17 0,-18 17 15,-35 0-31,18 0 16,0 0-16,-54 0 15,36 0-15,-52 0 16,52 17-16,-53-17 15,53 18-15,-53 0 16,53-18-16,-35 35 16,53-17-16,-1-18 15,19 17-15,-19 1 0,1 0 16,-18-1-16,36 1 16,-1-1-1,0 1-15,18 17 16,-17 18-16,17-17 15,0 34-15,0-35 16,-18 1-16,18 17 0,0-18 16,-18 35-16,1-52 15,-1 53 1,1-18-16,-19 17 16,36-35-16,-17 36 15,17-36-15,17 36 16,-17-36-16,18 0 15,0-17-15,-1 0 0,1-1 16,52 19-16,-34-36 16,52 0-16,-35 17 15,70-17-15,-52 0 16,52-17 0,-52 17-16,35-18 15,-71 18-15,53-18 16,-70 18-16,52-17 15,-52 17-15,35-36 16,-35 36-16,-1-17 0,1-1 16,-1 0-16,-17 1 15,0-19-15,18-16 16,-18 16-16,0-52 16,18 35-16,-18-88 15,0 71-15,-18-54 16,0 53-16,-17-52 15,35 70-15,-17 18 16,-1 0-16,-17-1 0,-1 1 16,19 35-1,-1-18-15</inkml:trace>
  <inkml:trace contextRef="#ctx0" brushRef="#br1" timeOffset="249926.4254">12418 3916 0,'0'17'15,"0"19"1,0-19-16,0 54 15,0-36-15,0 36 16,0-36-16,0 0 16,0 1-16,0 17 15,0-18-15,-18 0 16,18-17-16,18-1 16,-18 1-16,17 0 15,1-18-15,0 0 16,-1 0-16,19 0 0,34 0 15,-35 0-15,71-18 16,-53 18-16,53 0 16,-53 0-16,35 0 15,-35 0-15,53 18 16,-71-18 0,18 0-16,-18-18 15,-17 18-15,-18-18 16,0 1-1,-18 17 1,1-18-16,-1 0 0,18 1 16,-35-18-1,35-1-15,-18-17 16,18 0-16,0 1 0,0-37 16,0 54-16,0 0 15,0-18 1,0 35-16,-17 1 15,17-1-15,-18 18 47,-17 0-47,-1 18 16,1-18-16,-71 0 16,53 17-16,-88-17 15,71 18-15,-19-18 16,19 17-16,-1-17 0,-52 18 15,70 0-15,0-18 16</inkml:trace>
  <inkml:trace contextRef="#ctx0" brushRef="#br1" timeOffset="250865.6574">12294 4233 0,'0'0'16,"0"-17"-16,36-1 15,-1-17-15,53-36 16,-35 36-16,0 0 16,88-36-1,-35 1-15,-53 34 0,17 1 16,-52 35-16,-36 18 16,1-1-16,-54 54 15,18-36 1,18 18-16,-71 53 15,53-71-15,-17 36 16,52-54-16,0 1 16,36-18-16,17-18 0,36-17 15,-18 0-15,53-36 16,-54 18 0,54-17-16,-70 34 15,34-16-15,-35 34 16,-17 18-16,-36 35 15,-34 36 1,16-18-16,-52 53 16,35-54-16,-17 19 15,52-53-15,18-1 16,0-17-16,18 0 16,34-53-1,1 18-15,-17 0 0,17 0 16,17-18-16,-35 35 15,1-17-15,-1 35 16,-35 17 0,-53 54-1,35-18-15,-17-18 0,0 18 16,0-18-16,-1 18 16,19-35-16,17-1 15,17-17 1,-17-17-16,53-1 15,-17 1-15,-19-19 0,1 19 16,17-1-16,-17 0 16,-1 1-16,-17 34 15,-17 1 1,-1 53-16,0-54 16,1 18-16,-1-17 15,18 0-15,0-1 0,18-17 16,-1-17-1,1-1-15,35-35 16,-35 18-16,35-18 16,-53 35-16,17 1 0,-17 52 31,-17 18-15,-1-18-16,0 0 15</inkml:trace>
  <inkml:trace contextRef="#ctx0" brushRef="#br1" timeOffset="251800.0356">14834 4163 0,'-17'0'0,"34"0"47,1 0-16,-36 0-15,1 0 0,-1-18-1,0 18-15,1 18 16,34-18 15,-17 17-15,18-17-1</inkml:trace>
  <inkml:trace contextRef="#ctx0" brushRef="#br1" timeOffset="252328.2988">16263 4128 0,'0'0'16,"18"17"31,-1-17-32,-17-17 16,0-1-15,0 0 0,-17 18-16,-1 18 15,0 0 1,18-1 0,18 1-16,0-1 15,-36-34 16,-17 17-15,17 0 0,1 0-16</inkml:trace>
  <inkml:trace contextRef="#ctx0" brushRef="#br1" timeOffset="252873.157">17568 4180 0,'18'0'0,"-36"0"0,54 0 32,-1-17-32,-35-1 15,18 1-15,-36 17 47,0 17-47,1-17 16,17 18-16,-18-18 15,18 17-15,18-17 16,-1 0 0,19 0-1,-54 0 17,0 0-32,1 18 15</inkml:trace>
  <inkml:trace contextRef="#ctx0" brushRef="#br1" timeOffset="253413.7348">19720 4163 0,'0'0'0,"0"-18"15,18 18 48,0 18-63,-1-18 15,-34 0 32,34 17-31,18-17-1,1-17-15</inkml:trace>
  <inkml:trace contextRef="#ctx0" brushRef="#br1" timeOffset="253695.9855">20514 4128 0,'18'0'16,"-1"0"15,19 0-31,-19 0 16,1 0-16,0 0 15,-1 0-15,1 0 16,-1 0-16,19 0 15,-19 0-15,-17 17 16,18-17-16,-18-17 16</inkml:trace>
  <inkml:trace contextRef="#ctx0" brushRef="#br1" timeOffset="257473.3684">13212 12506 0,'-18'0'63,"0"0"-48,-17 0-15,-18 0 16,18 0-16,-53 0 15,52 18-15,-70-18 16,71 0 0,0 0-16,0 0 0,-18 0 15,35 0 1,36 0 0,-18 17 46,0 1-46,17-18-16,1 35 15,-18-17-15,18 35 16,-18-18-16,0 0 0,0 36 16,0-36-1,0 36-15,17-36 16,-34 18-16,17-35 15,0-1 1,17-17 15,1 0-15,0 0-16,-1 0 16,36 0-16,-35 0 15,52-17 1,-34 17-16,-1 0 0,71-18 15,-53 0-15,35 1 16,-35-1-16,17 18 16,-52 0-16,17 0 15,-17 0-15,-1 0 0,1 0 16,-18-18 31,0 1-47,0-1 15,-18-35-15,18 35 16,0-17-16,0 0 16,-17 0-16,-1-54 15,18 54-15,-17-18 16,17 36-16,0-1 16,17 18 15,-17 18-16,-17-18 1,-19 0-16,19 0 16,-54 0-16,36 0 15,-36 17 1,1-17-16</inkml:trace>
  <inkml:trace contextRef="#ctx0" brushRef="#br1" timeOffset="258835.2749">12665 12841 0,'0'0'0,"17"-18"32,1-17-17,0 18-15,17-36 16,-17 17-16,52-34 15,-35 35-15,36-18 16,-18 17-16,-35 19 16,17-1-16,-18 0 0,-34 36 31,-18 53-15,-1-36-16,19 18 0,-54 35 15,53-53-15,-17 36 16,17-54-16,1 1 15,-1 0-15,18-36 32,18 0-17,-1 1-15,19-18 16,-19 17-16,1-17 16,0 17-16,-1 0 0,19-17 15,-19 35-15,19-18 16,-36 36-1,-36 35 1,19-35-16,-19 17 0,1 35 16,0-34-16,17-19 15,0 19-15,-17-19 0,18 1 16,-1 0 0,36-36-1,17 0 1,0-17-16,36-18 15,-36 18-15,36-36 16,-36 36-16,35-36 16,-34 54-16,-19-1 15,-17 36 1,-35 35-16,0-18 16,-18 53-16,18-53 15,17 1-15,0-19 16,1 1-16,34-18 15,36-35 1,-18 17-16,18-17 16,-17 17-16,-19 1 15,1-1-15,0 0 16,-1 1-16,1 17 0,-1 0 16,-34 35-1,-18 18 1,35-18-16,-36 36 15,36-36-15,-17 0 16,34-35 0,1-17-16,17-1 15,18-35-15,-35 18 16,-1-1-16,1 19 0,0-1 16,-1 1-16,-17 52 31,-35 18-16,17-36-15,1 36 16,17-35-16,17-18 31,19-35-15,-36 17-16,35-35 16,-17 35-16,-1 1 15,-17 34-15,0 1 16,-17 0-16,17 17 15,0-17 1,0-1-16</inkml:trace>
  <inkml:trace contextRef="#ctx0" brushRef="#br1" timeOffset="259102.9699">13282 12647 0,'0'-18'16,"0"36"0,18-18-1,17 18 1,-17-18-16</inkml:trace>
  <inkml:trace contextRef="#ctx0" brushRef="#br1" timeOffset="259240.6345">13317 12629 0,'0'0'16,"18"0"-1,0-17 1,-18-1-16,17 18 16</inkml:trace>
  <inkml:trace contextRef="#ctx0" brushRef="#br1" timeOffset="259330.4081">13317 12629 0,'36'71'0</inkml:trace>
  <inkml:trace contextRef="#ctx0" brushRef="#br2" timeOffset="271693.2476">23848 2381 0,'0'-53'15,"0"106"-15,0-123 0,0 34 16,0 19-16,0-18 16,17 70-1,19 35 1,-19 1-16,1 17 16,35 53-16,-18-70 15,0-1-15,-17-17 0,17 0 16,18 53-16,-17-71 15,-19 1-15,18-1 16,-17-18-16,0 19 0,17-19 16</inkml:trace>
  <inkml:trace contextRef="#ctx0" brushRef="#br2" timeOffset="271971.9619">23954 2981 0,'0'0'0,"17"53"0,1-18 15,0 18-15,-1-18 0,1-17 16,-1 17-16,1 1 16,17-19-16,-17 18 15,0-17-15,-1-18 0,36 0 16,-35-18-16,17-17 15,-17 0-15,-1-71 16,1 53-16,0-70 16,-1 52-16,19-17 15,-1 53-15,0-1 16</inkml:trace>
  <inkml:trace contextRef="#ctx0" brushRef="#br2" timeOffset="273327.6406">3722 5062 0,'0'18'0,"0"70"15,17-35-15,1 18 16,0 87-16,-1-87 15,1 0-15,17-19 0,-17-16 16,0 34-16,-1-52 16,1-18-1</inkml:trace>
  <inkml:trace contextRef="#ctx0" brushRef="#br2" timeOffset="275863.1226">3669 5009 0,'18'0'16,"-1"0"0,1 18-16,17-18 15,0 0-15,1 0 0,-1 0 16,71-18-16,-53 1 15,70-1-15,-70 1 16,88 17-16,-70-18 16,87 18-16,-69 0 15,69 0 1,-69 0-16,-1 0 16,0-18-16,141-17 0,-123 17 15,18 18-15,-1-17 0,1-1 16,-19 0-16,19 18 0,123-17 15,-124 17 1,142 0-16,-142 17 16,124-17-16,18 18 15,-142-18-15,124 0 16,-106 0-16,106 0 16,-123 0-1,-1 0-15,1 0 0,-18 0 16,141 18-16,-124-18 15,106 0-15,-105 0 16,87 17-16,-87-17 16,88 0-1,-107 0-15,125 0 16,-124-17-16,105 17 16,-87 0-16,87 0 15,-105 0-15,124 0 16,-125 0-16,107 0 15,-106 0-15,106 0 16,-107 0-16,107 0 16,-106 0-16,106 0 15,-89 17-15,-17-17 16,0 0-16,-1 0 0,1 0 16,0 0-16,0 18 15,123-18-15,-105 0 16,105 0-16,-123 0 15,123 0 1,-123 0-16,123 0 16,-123 0-16,88 0 15,-88 0-15,70 18 16,-70-18-16,71 17 16,-89-17-16,106 0 15,-106 0-15,106 18 16,-88-18-16,88 0 15,-106 0-15,89 18 16,-72-18-16,-16 0 16,16 0-16,1 0 0,106 0 15,-106 0-15,88 0 16,-106 0-16,106 0 16,-88 0-1,88 0-15,-88 0 16,105 0-16,-105 0 15,123 0-15,-123 0 16,124 0-16,-125 17 16,125-17-1,-124 0-15,17 0 16,1 18-16,-19-18 0,125 0 16,-107 0-16,89 0 15,-106 0-15,-1 0 16,90 0-16,-90 0 15,72 0-15,-89 0 16,0 0-16,71 0 16,70-18-1,-123 1 1,0-1-16,-53 18 16,-18-18-1,-17 18-15,-1 0 0,1 0 16,0 0-1,-1 0 17,1 0-1,-18-17-31,0 34 16,18-17-1,-18 18 16,17 0-31,-17-1 16,0 1-16,0 17 0,0 18 16,0-18-16,18-17 15,-18 17-15,0 0 0,17 18 16,-17-17 0,18 17-16,0-36 15,-18 1-15,0 0 0,17-1 16,-17 18-16,0-17 15,0 0-15,0-1 16,-17-17 15,-19 0-31,19 0 16,-1 0-16,-35-17 16,36 17-16,-72 0 15,36 0-15,-52 0 16,34 0-16,-70-18 15,53 36-15,-71-18 16,53 0-16,-70 17 16,70-17-16,-106 0 15,106 18-15,-105-18 16,105 0 0,-106 0-16,106 18 15,-123-18-15,123 0 16,1 0-16,-19 0 0,1 0 15,-107 0-15,124 0 16,-141-18 0,142 18-16,-142-18 15,123 18-15,-123 0 16,124 0-16,-124 0 16,106 0-16,-89 0 15,107 0-15,-124 0 16,141 0-16,-123-17 15,123 17-15,-123 0 16,123-18-16,-123 18 16,123 0-16,-106-18 15,106 18 1,-105 0-16,105 0 16,-106-17-16,106 17 15,-123 17-15,123-17 16,-141 18-16,141-18 15,-141 18 1,124-1-16,-106-17 16,123 0-16,-106 18 15,106-18-15,0 0 16,1 0-16,-1 18 0,-106-18 16,89 0-16,-89 17 15,106-17-15,0 0 16,1 18-16,-1-18 0,-124 0 15,125 0-15,-142 18 16,141-18-16,-18 17 16,1-17-16,-1 18 0,-105-1 15,123-17 1,-123 18-16,123-18 16,-106 0-16,107 0 15,-89 0-15,88 0 16,-106 0-16,106 0 15,-105-18 1,105 18-16,0-17 16,18 17-16,-18-18 0,0 18 0,18 0 15,-18-17-15,-88 17 16,88 0-16,18 0 16,-18 0-16,0 0 0,-88 0 15,106 0-15,-106-18 16,106 18-16,-106-18 15,106 18-15,-89-17 16,89-1-16,-88 18 16,87 0-16,1 0 15,0 0-15,17 0 16,-105 0-16,88 0 16,-71 0-16,71 0 15,0 0-15,0 18 0,-1-18 16,19 0-16,-107 0 15,89 0-15,-88 17 16,105-17-16,-87-17 16,34-1-1,71 0-15,0 18 16,-35-35-16,53 35 16,-1-18-16</inkml:trace>
  <inkml:trace contextRef="#ctx0" brushRef="#br2" timeOffset="277404.6296">4480 5221 0,'-35'18'0,"17"-18"16,1 17-16,17 1 16,0 0-1,17-18 1,1 0-1,-18-18 17,-18 18-17,1 0 17,17 18-1,-18-1-16</inkml:trace>
  <inkml:trace contextRef="#ctx0" brushRef="#br2" timeOffset="278443.536">23954 3810 0,'0'-18'16,"17"18"0,54 0-1,-36 0-15,18 0 0,70 18 16,-70-36-16,0 18 15,0 0-15,-17 0 16,34-17-16,-52 17 16,17-36-16</inkml:trace>
  <inkml:trace contextRef="#ctx0" brushRef="#br2" timeOffset="278616.4948">24518 3616 0,'53'71'15,"-106"-142"-15,53 53 0,18 18 16,-1 0-16,19 0 0,-1 0 0,18 18 15,0 0-15,-18-1 0,18 1 16,0 35-16,-53-36 16,17 19-16,-34-19 15,-1 1-15,-17 0 16,-53 35-16,35-36 16,18 1-16,-1 17 15</inkml:trace>
  <inkml:trace contextRef="#ctx0" brushRef="#br2" timeOffset="279561.0324">4339 5203 0,'0'18'31,"18"-18"-15,-18 18 0,17-18-1,-34 0 16,17 17-15,0 1 0</inkml:trace>
  <inkml:trace contextRef="#ctx0" brushRef="#br2" timeOffset="280245.2586">23830 4851 0,'53'0'16,"-18"0"-16,36 0 16,-18 0-16,53 0 15,-36 0-15,54 0 16,-71 0 0,0 0-16,-18 0 0,0 0 15,0-18-15</inkml:trace>
  <inkml:trace contextRef="#ctx0" brushRef="#br2" timeOffset="280453.3123">24483 4692 0,'0'0'0,"53"0"0,0 0 16,0 18-16,17-18 0,54 17 16,-72 1-16,1 35 15,-35-36-15,-36 54 16,1-36-1,-54 18-15,36-35 16,-36 17-16,36-17 16,-35-1-16,34-17 15</inkml:trace>
  <inkml:trace contextRef="#ctx0" brushRef="#br2" timeOffset="281308.2181">6103 5203 0,'-18'0'15,"18"18"1,18-18 15,0 0-31,-1 0 16,19-18 0,-36 1-16,17 17 15,-34-18 1,-1 18-16,-17 18 15,17-1-15,-17 1 16,17 0-16,18-1 16,18-17-1,-1 18-15,1-18 16,0 0-16,-18-18 0,0 1 31,-18 17-31,0 0 16,1 17-1,34 1-15,19 0 16,-1-18-16,0-18 16</inkml:trace>
  <inkml:trace contextRef="#ctx0" brushRef="#br2" timeOffset="282492.4268">24059 6315 0,'0'0'0,"36"0"0,52-18 16,-35 18-16,88 0 16,-53 0-1,-17 0-15,-1 0 16,1 0-16,-36 0 0,36 0 16,-54 0-16,1 0 15</inkml:trace>
  <inkml:trace contextRef="#ctx0" brushRef="#br2" timeOffset="282676.6516">24606 6156 0,'53'35'15,"-18"-17"-15,36 35 16,-36-36-16,36 36 16,-36-35-16,-17 0 15,-1 17-15,-17-17 0,-17-1 16,-36 18-16,18-17 15,-71 17-15,35-35 16,1 0-16</inkml:trace>
  <inkml:trace contextRef="#ctx0" brushRef="#br2" timeOffset="283182.0126">8061 5186 0,'0'0'16,"18"0"-16,-18 17 0,17-17 15,1 0-15,35-17 16,-36 17 0</inkml:trace>
  <inkml:trace contextRef="#ctx0" brushRef="#br2" timeOffset="283331.9834">8625 5221 0,'0'0'16,"36"0"-16,-19 0 0,1 0 16,0-18-16,17 18 0,18-35 15</inkml:trace>
  <inkml:trace contextRef="#ctx0" brushRef="#br2" timeOffset="283454.6706">9243 5221 0,'35'0'15,"-17"-18"-15</inkml:trace>
  <inkml:trace contextRef="#ctx0" brushRef="#br2" timeOffset="283683.779">10054 5239 0,'53'-18'15,"-106"36"-15,141-54 0,-70 36 16,0 0-16,-1 0 16</inkml:trace>
  <inkml:trace contextRef="#ctx0" brushRef="#br2" timeOffset="283794.574">10407 5345 0,'35'0'16,"-70"0"-16,88 0 0,-35 0 15,-1 0-15,-17-18 0,18 18 16</inkml:trace>
  <inkml:trace contextRef="#ctx0" brushRef="#br2" timeOffset="284852.0851">13141 4974 0,'18'0'16,"-36"0"-1,0 0 1,1 0-16,-54 0 15,36 0 1,-71 18-16,35-18 16,-34 17-16,52-17 15,0 0-15,18 0 16,-1 0-16,1 0 0,17 0 16,18 18-1,18-18 1,-18 18-1,0-1-15,0 36 16,0-17-16,-18 34 16,18-35-16,36 36 15,-36-36-15,17-17 16,19 35-16,-19-36 16,1-17-16,-1 18 0,1-18 15,-18 18-15,18-18 0,-1-18 16,36 0-1,-35 1-15,70-1 16,-53 18-16,54-17 16,-36 17-16,-1 0 15,54 0-15,-53 0 16,0 0-16,35 0 16,-52 0-16,16-18 15,-34 0-15,17 1 16,-35-1-16,0 0 15,0-17-15,-17 0 0,-19-1 16,1 1-16,0-18 16,-53-35-16,35 53 15,-18-18-15,54 35 16,-19 18-16</inkml:trace>
  <inkml:trace contextRef="#ctx0" brushRef="#br2" timeOffset="285979.2697">23777 9772 0,'18'0'15,"17"-18"1,18 18-16,0-17 16,0 17-16,35-18 15,88-17-15,-70 17 16,88-35-16,-105 36 15,-1-1-15,-35 18 0,0-18 16,-18 18-16,-18 0 16,-17-17-16,-17 17 15,-1 0-15,1 0 16,-1 0-16,-17 0 0,17 0 16</inkml:trace>
  <inkml:trace contextRef="#ctx0" brushRef="#br2" timeOffset="286201.2359">24747 9472 0,'0'0'16,"36"0"-16,-1 0 0,-17 18 0,34-1 15,19 19 1,-36-19-16,18 1 16,-35 0-16,-18-1 15,18 1-15,-36 35 16,0-36-16,1 1 0,-36 17 15,35-17-15,-17 0 16,17-18-16,-35 17 16,36-17-16,-36-17 15</inkml:trace>
  <inkml:trace contextRef="#ctx0" brushRef="#br2" timeOffset="287265.2973">12718 5274 0,'0'0'0,"-18"-18"15,0 18-15,-17-17 16,17 17 0,36-18-1,17 0 1,1-17-16,-1 18 15,0-1-15,18 0 0,-18 1 16,54-36-16,-54 53 16,-17-18-16,-36 36 15,-35 35 1,0-18-16,-18 0 0,-34 53 16,34-52-16,-17 52 15,53-70 1,17-1-16,36-17 15,17-17-15,88-54 16,-52 36-16,70-54 16,-70 37-16,-1 16 15,-17 1-15,0 0 0,0-1 16,-35 36-16,-54 18 16,19 17-16,-19 1 15,-17-1-15,1 18 0,-37 17 16,54-34-1,0-1-15,17-35 16,36 0-16,17-18 16,53-35-16,-35 18 15,53-35-15,-71 52 16,18-17 0,-35 17-16,-1 18 15,-34 18-15,-1 17 16,1 0-16,-36 18 15,35-35-15,0-1 16,36-17-16,17-35 16,1 17-1,-1 1-15,18-18 16,-18 17 0,-17 18-16,-18 35 0,-18-17 15,18 17-15,-18 36 16</inkml:trace>
  <inkml:trace contextRef="#ctx0" brushRef="#br2" timeOffset="287736.5407">15117 5133 0,'17'-18'0,"1"18"16,-1 0-16,1 0 16,0 0-16</inkml:trace>
  <inkml:trace contextRef="#ctx0" brushRef="#br2" timeOffset="287898.4185">15857 5115 0,'0'0'15,"53"0"-15,-35 0 0,0-17 16,17 17-16</inkml:trace>
  <inkml:trace contextRef="#ctx0" brushRef="#br2" timeOffset="288037.5285">16545 5168 0,'0'0'16,"53"-17"-16,-35 17 15,35 0-15</inkml:trace>
  <inkml:trace contextRef="#ctx0" brushRef="#br2" timeOffset="288180.9114">17268 5151 0,'0'0'15,"53"-18"-15,-35 18 0,0 0 16,-1 0-16,19 0 16,-19 0-16</inkml:trace>
  <inkml:trace contextRef="#ctx0" brushRef="#br2" timeOffset="288321.2841">18186 5221 0,'35'0'16,"-70"0"-16,88 0 0,-18 0 16,-17 0-16,17 0 15</inkml:trace>
  <inkml:trace contextRef="#ctx0" brushRef="#br2" timeOffset="288497.6214">19491 5221 0,'53'0'16,"-35"0"-16,17 0 16,-18-18-16,19 18 15</inkml:trace>
  <inkml:trace contextRef="#ctx0" brushRef="#br2" timeOffset="288626.4649">20179 5203 0,'53'-17'0,"-106"34"0,123-34 15,-52-1-15</inkml:trace>
  <inkml:trace contextRef="#ctx0" brushRef="#br2" timeOffset="288760.3199">21008 5239 0,'0'0'16,"88"0"-16,-53-18 0,1 0 15,-19 18-15,1 0 16</inkml:trace>
  <inkml:trace contextRef="#ctx0" brushRef="#br2" timeOffset="288882.8947">21572 5203 0,'0'0'16,"53"0"-16,-53-17 0,0-1 15,-35 1 1</inkml:trace>
  <inkml:trace contextRef="#ctx0" brushRef="#br2" timeOffset="290497.8677">13423 13353 0,'-17'0'15,"-1"0"-15,0 0 16,-17 0-16,17 0 16,-35 0-16,18 0 15,0 0-15,-53 17 16,52-17-16,-52 18 16,35-18-16,0 18 15,18-18-15,17 0 16,-17 0-16,18 0 15,-1 0-15,0 0 16,1 17 15,17 1-15,17-1-16,-17 1 16,18 17-1,-18 1-15,18 17 16,-18-36-16,0 36 15,17-18-15,-17-17 0,0 0 16,0-1-16,18 1 16,-1 0-16,1-1 15,17-17-15,18 18 16,-17-18-16,52 0 16,-53 0-1,53 0-15,-52 0 16,34 0-16,-35 0 15,54 18-15,-54-1 16,53-17 0,-53 0-16,1-17 15,-1 17-15,-17-18 0,-1 18 0,1-18 16,-18 1 0,-18-1-1,1-17 1,-1-36-16,18 54 15,-18-72-15,18 54 16,0-53-16,0 53 16,-17-36-16,-1 53 15,0 18 1,1 18-16,-19 0 16,19 17-16,-1-35 15</inkml:trace>
  <inkml:trace contextRef="#ctx0" brushRef="#br2" timeOffset="291239.6436">12771 13653 0,'0'-18'16,"0"0"-16,0 1 16,17-1-16,1 0 0,35-17 15,0 0-15,35-18 16,-35 35 0,17-17-16,-17 17 0,-17 1 15,-1-1-15,-35 36 16,-35 17-16,-1-17 15,-52 52-15,53-35 16,0 1-16,-18-1 16,17 0-16,1 1 15,17-19-15,36-17 16,17 0-16,1-17 16,-1-1-16,18 0 0,53-35 15,-71 36-15,0-19 16,0 19-16,-17-1 0,0 0 15,-1 18-15,-34 0 16,-19 71 0,19-36-16,-18 36 15,-1-36-15,19 36 16,34-71 0,19-18-1,-1 0-15,35-34 16,-34 16-16,34-17 15,-52 36 1,35-1-16,-53 36 16,-18 35-1,-17-18-15,-18 53 16,35-35-16,1-18 16,-1 1-16,18-19 0,0 1 15,18-18-15,-1 0 0,1-18 16,17 1-16,0-1 0,18-35 15,-35 18-15,0 17 16,-1 0-16,-17 1 0,-17 17 16,-1 17-1,0 19-15,18 17 16,-17-36 0,17 19-16</inkml:trace>
  <inkml:trace contextRef="#ctx0" brushRef="#br3" timeOffset="298774.9865">13353 5980 0,'0'17'78,"-36"-17"-63,1 18-15,-35 0 16,34-18-16,-17 0 16,0 0-16,1 0 15,-37 0-15,54 0 16,-53 0-16,70 17 15,-52-17 1,52 0-16,0 0 0,1 18 0,-1-18 47,18 17-31,-18 1-16,18 17 15,0-17-15,0 35 16,0-35-16,0 52 15,18-35-15,0 36 16,-18-36-16,0 89 16,17-54-16,-17 89 15,0-71-15,0 106 16,0-106-16,-17 106 16,17-88-1,-18 88-15,18-106 16,0 71-16,0-71 15,0 71-15,0-71 16,0 71 0,0-71-16,0 89 15,0-89-15,0 106 16,-18-88-16,18-18 0,-17 0 16,17-17-16,0-1 0,-18 1 15,18-1-15,0 1 0,0 52 16,0-70-1,0 53-15,0-35 16,18 52-16,-1-70 16,-17 0-16,0-18 15,0 1-15,0-1 0,0-18 0,0 1 16,18 0 0,-18 17-16,0-17 15,0 17-15,0-17 16,18 17-16,-18-17 15,17-1 17,1-17-1,0 0-31,-1 0 16,19 0-16,-19 0 15,18 0 1,-17-17-16,0 17 15</inkml:trace>
  <inkml:trace contextRef="#ctx0" brushRef="#br3" timeOffset="299782.8775">13300 6033 0,'0'17'16,"17"1"-16,19-1 15,-19-17-15,36 0 16,-18 0 0,-17 0-16,0 0 0,-1 0 15,1 18-15,-18 0 0,18 35 16,-18 0-16,0 52 15,17-34-15,-17 105 16,0-70-16,18 106 16,-18-106-16,18 88 15,-18-88-15,0 105 16,0-105 0,-18 106-16,18-106 15,0-1-15,-18 1 0,18-18 16,-17 18-16,17-18 0,0 1 15,0 105-15,0-106 16,0 88 0,0-105-16,0 88 15,-18-89-15,18 54 16,0-72-16,-18 54 16,18-53-16,0 0 15,0 0-15,18 0 0,-18 53 16,0-53-16,0 70 15,0-70-15,0-18 16,0 18-16,0-35 0,0 17 16,0-17-16,0-1 15,0 1 48,-18-18-48,1 0 1,-1 0 0,0 18-16,1-18 15,-18 17-15,-1-17 0,-70 36 16,54-19-16,-90 19 16,72-19-16,-36 19 15,53-36-15,0-18 16,36 0-16,-1-35 15</inkml:trace>
  <inkml:trace contextRef="#ctx0" brushRef="#br3" timeOffset="301011.066">12735 6615 0,'0'0'16,"36"-36"-16,-19 1 0,18 0 15,-17-1-15,17 19 16,18-71-16,-17 52 16,-1 19-16,0-54 15,-17 54-15,17-1 16,-53 53 0,-17 0-1,-35 71-15,17-35 16,-53 70-16,71-70 15,-1-19-15,1 1 16,53-70 0,17-1-16,18-17 0,70-89 15,-52 71-15,52-70 16,-70 70-16,0 18 16,0-1-16,18 1 15,-54 35-15,-17 71 16,-35-1-16,-18 18 0,0 1 15,-88 175 1,71-123-16,-1 0 16,-17-17-16,17-18 0,18-18 15,0-17-15,-17 34 16,70-87-16,17-18 0,19-18 0,17-17 16,52-71-1,-34 36-15,53-71 16,-72 88-16,1 0 0,36-18 15,-54 71-15,-35 18 16,0 17-16,-35 36 0,-71 123 16,53-53-1,-71 159-15,54-124 16,17-17-16,0 0 0,0-18 16,18 35-16,35-123 15,53 0 1,0-71-16,-1 1 0,72-72 15,-71 37-15,0-19 16,-18 18-16,36-35 16,-71 70-16,-18 89 15,0-1-15,-70 124 16,53-70-16,-71 123 16,71-124-16,-18 1 15,18-18-15,17-36 0,18 18 16,18-70-16,70-53 15,-18-18-15,54-88 16,-54 52-16,-17 1 16,18 0-16,-36 35 15,18 0-15,-53 71 16,-53 123-16,0-35 16,-53 123-16,53-123 15,18 17-15,-18-17 0,36-18 16,-19 18-1,54-88-15,35-53 16,0-1-16,53-87 16,-53 70-16,52-53 15,-69 71-15,-19 17 16,1 36-16,-18-1 0,0 36 16,-18 0-16,1 18 0,-19 35 15,36-53-15,-17-36 16</inkml:trace>
  <inkml:trace contextRef="#ctx0" brushRef="#br3" timeOffset="302591.0933">13388 14182 0,'18'-18'0,"-1"0"16,-17 1-1,0 34 1,0 1-1,0 0 1,-17-18-16,17 17 0,-36 1 16,19-18-16,-19 0 15,1 18-15,0-18 16,0 0-16,-18 17 0,0-17 16,17 0-16,-52 0 15,53 0-15,-36 0 16,54 0-16,-36 18 15,35-18-15,18 18 0,-17-1 16,17 1 0,17-18-1,-17 17-15,0 1 16,0 0-16,0-1 16,0 1-16,18 17 0,-18 1 15,17 16-15,-17 1 16,18 0-16,0 71 15,-18-36-15,0 71 16,0-89-16,0 107 16,0-89-16,0 71 15,0-71-15,17 71 16,-17-71-16,0 88 16,0-105-16,18 35 15,-18-54-15,0 1 16,18-35-16,-18 0 15,0-1-15,0 1 16,0 0 0,17-18-1,1 0-15,0-18 16,-1 0-16,1 1 16,0 17-16,-1 0 15,1 0 1,17 17-16,-17-17 15,-1 18-15,1-18 0,35 18 16,-35-18-16,34-18 16,-34 18-16,0 0 15,-1 0-15,19-18 16,-19 18 0,1-17 15,-18-1-16,0-17-15,0-18 16,0 0-16,0-71 16,18 54-16,-18-18 15,0-89-15,17 89 16,-17 0-16,18 0 0,-18-1 16,17-122-16,-17 105 15,18-106 1,0 124-16,-18-88 15,0 88-15,0-36 16,0 89-16,-18-53 16,18 70-16,-18 0 15,18 36 17,0 0-17,-17-1-15,-1-17 16,1 18-16,-19-18 15,19 18-15,-36-1 16,17 1 0,19-1-16,-1 1 15,18 0-15</inkml:trace>
  <inkml:trace contextRef="#ctx0" brushRef="#br3" timeOffset="303565.2828">12947 14429 0,'71'-53'0,"-142"106"0,177-142 16,-36 37-16,-34 34 16,-19 0-16,1 1 15,0 17-15,-1-18 16,-17 36-16,-17 35 15,-19-18-15,-34 88 16,34-52-16,-52 88 16,35-71-16,18-18 15,-18 19-15,53-72 16,18-17-16,88-70 16,-53 17-16,88-71 15,-71 54-15,54-54 16,-71 71-16,-18 18 15,-18 17-15,1 18 16,-53 36-16,17-1 16,-70 88-16,35-52 15,0 17-15,0 0 0,-17 1 16,-18 87-16,35-106 16,0 54-1,35-89-15,18-17 0,35-18 16,1-18-16,52-52 15,-53 34-15,18-17 16,0 1-16,-18 16 0,18-17 16,-35 36-1,-18 34-15,-36 89 16,1-53-16,18 18 16,-54 87-1,36-87-15,17 17 0,-35 53 16,36-88-16,17-18 0,0 1 15,17-54 1,1 0-16,17 1 0,0-36 16,36-18-16,-53 36 15,17 0-15,-35 52 16,-35 36 0,17-17-1,-17 52-15,17-35 16,-17 35-16,17-53 15,18 36-15,0-54 16,18 1-16,17-18 16,18-35-16,-18 17 15,18-17-15,-35 35 16,-18 17 0,-18 19-16,0-1 0,-34 71 15,34-53-15,0 0 16,1-18-16,-1 0 0,18-17 15,0 0-15,18-18 16,17-18 0,-17 0-16</inkml:trace>
  <inkml:trace contextRef="#ctx0" brushRef="#br0" timeOffset="311593.7126">6597 14411 0,'0'0'0,"0"-18"32,18 18 46,-1 0-63,1 0 1,17 0-16,-17 0 16,17 0-1,-17 0-15,17 0 16,0 18-16,1-18 16,-19 0-16,36-18 15,-35 18-15,-1 0 16,1 0-1,0 0 1,-1 0 0,-17 18-16,18-18 15,0 0 1,-1 0-16,1-18 16,-1 18-16,1 0 15,0 0 1,-1 18-16,1-18 15,0 0-15,-1 0 16,1 18-16,0-18 16,17 0-16,-17 0 15,-1 0-15,1 0 16,-1 0-16,1 0 16,0 0-1,-1 0-15,1 0 16,0 0-16,-1 0 15,1 0-15,0 17 16,-1-17-16,1 0 16,-1 0-1,1 0-15,0 18 0,-1-18 16,19 0-16,-19 0 16,19 18-16,-1-18 15,18 0-15,-36 0 16,36 17-1,-35-17-15,17 18 16,-17-18-16,17 17 16,-17-17-16,35 0 15,-36 0-15,1 0 16,17 0-16,-17 0 0,17 0 16,18 0-1,-35 0-15,17 0 0,36 0 16,-54 0-1,1 0-15,35 18 16,-36-18-16,19 0 0,-1 0 16,0 0-1,-17 0-15,17 0 16,-17 0-16,17 18 0,-17-18 0,17 0 16,18 0-16,-18 0 15,18 17-15,-35-17 16,52 18-1,-34-18-15,-1 0 0,0 0 16,18 0-16,-18 0 16,-17 18-16,0-18 0,17 17 15,18 1 1,-36 0-16,19-1 0,34 1 16,-34-18-16,-1 17 15,18-17-15,17 0 16,-34 18-16,-1-18 0,35 0 15,-34 0-15,-1 0 16,0 0-16,1 0 16,16 0-16,1-18 15,-35 18-15,0 0 0,-36 0 16</inkml:trace>
  <inkml:trace contextRef="#ctx0" brushRef="#br0" timeOffset="316548.8298">12700 2399 0,'-18'-18'15,"1"1"-15,-36-19 16,35 19 0,-17-1-16,-18 0 0,18-17 15,-18 35-15,-53-35 16,53 35-16,-53 0 16,53 18-16,-53 17 15,71-18-15,0 1 16,0 17-16,-36 1 15,53-1-15,-34 18 16,34-36-16,-17 54 16,17-36-16,0 1 0,1 16 15,17 1-15,-36 53 16,36-35-16,-17-18 16,17 17-16,-18 71 15,18-70-15,0-1 0,0 54 16,0-53-16,0 70 15,0-53-15,0-18 16,0 1-16,0-1 0,0 72 16,0-72-1,0 18-15,18 53 16,-18-52-16,0 69 16,0-69-16,0-1 15,0 0-15,0-17 0,17 87 16,-17-70-16,18 71 15,-18-88-15,18 88 16,-1-89-16,-17 18 16,18 71-1,0 17-15,-18-87 0,0-1 16,17 71 0,-17-71-16,0-18 15,18 19-15,-18-19 0,0 18 16,0-17-16,0-1 0,0 89 15,0-71-15,0 71 16,0-71-16,0 89 16,0-72-16,0-16 15,0 87-15,0-88 16,18 71-16,-18-71 16,17 0-16,-17 1 15,18 69-15,-18-69 0,0-1 16,0-18-16,0 107 15,0-107-15,0 89 16,0-71-16,0-17 16,0-1-16,0 18 0,17-17 15,-17 53 1,18-54-16,0 54 16,-1-1-16,-17-52 15,18 52-15,0-70 16,-1 70-16,1-70 15,0-17-15,-1 17 16,1 17-16,-1-35 16,19 54-16,-19-54 15,19 35-15,-19-34 16,19 17-16,-1-36 16,-18 19-16,19-19 15,17 36-15,-36-35 16,54-1-16,-36 1 15,0 0-15,36-1 16,-36-17-16,1 18 0,34-18 16,-35 0-16,36-18 15,-18 18-15,35-17 16,-53-1 0,71 0-16,-71 18 15,71-17-15,-70 17 16,69 0-16,-69 0 15,52 0-15,-53 0 16,0 0-16,18 0 16,-35 0-16,53 0 15,-36-18-15,18 0 16,-36 1-16,19 17 16,-19-18-16,1 18 0,0-17 15,-18-1-15,17 18 0,1-18 16,-18 1-16,17-19 15,-17 19-15,0-36 16,18 17-16,0-34 16,-18 35-16,17-36 15,1 36-15,-18 0 16,18-18-16,-1 17 16,1-52-16,-18 35 15,18-35-15,-18 53 16,0-53-16,0 52 15,17-52 1,-17 35-16,0-53 16,0 36-16,18 17 15,-18-18-15,0 1 0,17-1 0,1-70 16,-18 53-16,35-71 16,-35 71-1,18 0-15,0 0 0,-18-18 16,0-88-16,17 106 15,-17-18-15,0 17 0,-17-16 16,17-89-16,-18 105 16,18-16-16,0-1 15,-18 0-15,18 0 0,0 0 16,-17 0-16,17-105 16,0 105-16,-18 0 0,18-106 15,0 107-15,0-125 16,-18 124-16,18-123 15,0 123 1,-17-105 0,-1 105-16,18 0 0,-17-88 15,17 88-15,-18 18 0,18-18 16,0 18-16,0-124 16,0 124-16,0-106 15,0 88-15,-18-70 16,18 70-16,0 18 15,0 0-15,0-1 0,0-69 16,0 87-16,-17 1 16,17-1-16,0 0 15,0-70-15,0 71 16,0-71-16,0 88 16,0-18-16,-18-35 15,0 53-15,18 18 16,-53-53-1,36 53-15,17 17 0,-35 0 16,17-17-16,-35 0 16,35 0-16,-52-1 15,17 19-15,18-1 16,-89-35-16,71 35 16,-17 1-16,-1-18 0,1 35 0,-1-18 15,-88 18 1,89 0-16,-19 18 0,-52 17 15,71 0-15,-18 0 16</inkml:trace>
  <inkml:trace contextRef="#ctx0" brushRef="#br0" timeOffset="324968.6607">15363 13353 0,'0'0'16,"-17"0"-16,34 0 31,1 17-31,35-17 15,-18 18-15,1-18 0,-1 0 16,0 0-16,0 0 0,18 0 16,-17 0-16,-19 0 15</inkml:trace>
  <inkml:trace contextRef="#ctx0" brushRef="#br0" timeOffset="325114.5066">15452 13617 0,'35'36'16,"0"-36"-16,1 0 15,-1 0-15,0 0 0,36 0 16,-54 0-16,1 0 16,-18 17-16</inkml:trace>
  <inkml:trace contextRef="#ctx0" brushRef="#br0" timeOffset="326149.3836">16686 13600 0,'0'-18'16,"18"18"15,0 18-15,-1-18-16,19 0 15,-1 0-15,35 0 16,-52-18 0,17 18-16,18-35 15,-17 17-15,-19 0 0,18 1 16,-35-1-16,0 0 15,0-17-15,-17 35 0,-1-17 16,-17-19 0,0 36-16,-18-17 15,17-1-15,-34 0 16,35 18-16,-1 0 0,1 0 16,-53 36-16,70-19 15,-52 36-15,52-35 16,18 17-1,-18 0-15,18 1 0,18 17 0,-18-18 16,35 18-16,36 35 16,-18-53-16,70 1 15,-52-19-15,70-17 16,-71-17-16,36-1 16,-70 18-16,-1-18 15,-18 18-15,-34 0 16,-1 0-1</inkml:trace>
  <inkml:trace contextRef="#ctx0" brushRef="#br0" timeOffset="327549.2905">17568 13670 0,'-17'0'16,"-1"-17"-16,0 34 16,1-17-16,-1 53 15,1-18-15,-1 36 16,18-18-16,18 17 15,-18-34-15,17-1 16,36 18-16,-18-36 16,18-17-16,-17 0 15,-19 0-15,1-17 0,-18-1 16,17-17-16,-34 17 16,-18-17-1,17 17-15,-17 1 16,-1 17-16,1 0 0,0 0 15,0 0-15,-18 17 0,53 1 16,0 0-16</inkml:trace>
  <inkml:trace contextRef="#ctx0" brushRef="#br0" timeOffset="328172.9486">17886 13741 0,'0'-18'31,"35"18"-15,-17 0-16,17 35 15,-17-17-15,-1 0 16,-17 17-16,0-17 16,-17 17-1,17-18-15,-18 1 0,0 0 16,18-1-16,-17 1 16,34 0-1,1-18-15,0 17 16,-1-17-16,19 18 15,-1-18 1</inkml:trace>
  <inkml:trace contextRef="#ctx0" brushRef="#br0" timeOffset="328411.176">18239 13705 0,'17'-17'0,"19"17"16,16-18-1,-34 18-15,35-17 16,-35 17-16</inkml:trace>
  <inkml:trace contextRef="#ctx0" brushRef="#br0" timeOffset="328694.1816">18221 13723 0,'0'0'0,"0"18"0,0 52 15,0-52 1,0 17-16,18 0 0,-1-17 16,19-18-1,-1 0-15,-18 0 0,36 0 16,-35 18-16,0-18 16,-18 17-16,0 1 0,-18 17 15,0-17-15,-17 17 16,0-35-16,0 18 15,-1-18 1,19 0-16,-1-18 16,36 1-16</inkml:trace>
  <inkml:trace contextRef="#ctx0" brushRef="#br0" timeOffset="329113.3004">18627 13688 0,'0'-18'16,"17"18"15,19 0-31,-1 0 16,0 0-16,18 0 15,-35 0-15,-1 0 16,1 0-16,0 0 16,-18 18-16,17-1 15,-17 1-15,0 0 0,0-1 16,0 1-16,0 17 0,0 1 15,18 34 1,-18-35-16,18 18 16,-1-35-16,-17 0 15,18-1-15,-18 1 16,-18-18-16,1 0 16</inkml:trace>
  <inkml:trace contextRef="#ctx0" brushRef="#br0" timeOffset="329329.9947">18697 13935 0,'18'17'0,"0"-17"15,70 0-15,-35-17 16,70-1 0,-70 0-16,-18 1 0,1 17 15</inkml:trace>
  <inkml:trace contextRef="#ctx0" brushRef="#br0" timeOffset="369281.3886">22225 13564 0,'18'-17'16,"-36"34"-16,36-17 15,-18 36 1,0 17-16,0 17 0,-18 89 16,18-71-16,18 53 15,-1-70-15,36 17 16,0-53-16,35-17 16,-35-1-16,71-34 15,-89-1-15,36-17 16,-54 0-1,-17 17-15</inkml:trace>
  <inkml:trace contextRef="#ctx0" brushRef="#br0" timeOffset="369413.7399">22278 14041 0,'35'0'15,"-70"0"-15,105 0 0,19 0 16,-36-18-1,0 18-15,-18-18 0,0 18 16</inkml:trace>
  <inkml:trace contextRef="#ctx0" brushRef="#br0" timeOffset="369542.5839">22348 13688 0,'36'-35'16,"-72"70"-16,107-88 0,-36 53 0,71-18 15,-53 1-15,-18 17 16</inkml:trace>
  <inkml:trace contextRef="#ctx0" brushRef="#br0" timeOffset="369970.2199">23072 14146 0,'0'18'16,"0"-36"-16,17 36 16,-34-18 77,-1 0-93</inkml:trace>
  <inkml:trace contextRef="#ctx0" brushRef="#br0" timeOffset="370904.2658">23566 13899 0,'17'0'0,"-17"-17"16,0-1 0,-17 18-1,-1 18 1,0 17-16,-17 18 16,35-18-16,0 36 15,18-36-15,17-17 16,-17 17-16,17-17 0,35 17 15,-17-35-15,36-18 16,-54 1-16,35-36 16,-52 17-1,0 1-15,-18 0 0,0 0 16,-36-54-16,1 54 16,-35-18-16,17 36 15,0 17-15,-36 35 16,54-17-16,0-1 15,35 1-15</inkml:trace>
  <inkml:trace contextRef="#ctx0" brushRef="#br0" timeOffset="371883.979">24112 14235 0,'18'17'31,"-18"1"-15,18 17 0,-1 0-16,19 36 15,-19-18-15,-17-18 0,18 71 16,-1-35-1,-17-54-15,-17 18 16,17-17-16,-18-18 16,1 0-16,-1-35 15,0 17-15,-17-17 16,17 0-16,1 17 16,-19-17-16,19 17 0,-1-52 15,18 34-15,0 1 16</inkml:trace>
  <inkml:trace contextRef="#ctx0" brushRef="#br0" timeOffset="372011.8506">24201 14023 0,'17'0'16,"1"0"-1,-18 18 1</inkml:trace>
  <inkml:trace contextRef="#ctx0" brushRef="#br0" timeOffset="374848.1559">24677 14041 0,'17'0'31,"19"0"-31,17 17 16,-18-17-16,53 0 15,-70 0-15,35 0 16</inkml:trace>
  <inkml:trace contextRef="#ctx0" brushRef="#br0" timeOffset="374963.9633">24747 14182 0,'53'35'16,"-106"-70"-16,142 88 15,-54-36-15,0-17 0,0 18 16</inkml:trace>
  <inkml:trace contextRef="#ctx0" brushRef="#br0" timeOffset="375859.5576">25682 14111 0,'18'18'16,"0"-18"-16,34 0 16,-16 0-16,34-18 15,-34 0-15,16-17 16,-16 0-16,-1-18 15,-35 35-15,0-52 16,-18 35-16,-35-18 16,18 17-1,-53-17-15,35 36 16,-35 17-16,35 17 16,-35 54-1,52-18-15,19 17 16,-1-17-16,18 18 0,35 52 15,1-87-15,70 52 16,-53-70-16,52 34 16,-34-52-16,35 18 15,-53-18-15,17 0 16,-52-18-16,-1 1 16</inkml:trace>
  <inkml:trace contextRef="#ctx0" brushRef="#br0" timeOffset="376238.0496">26353 14305 0,'17'53'0,"1"-18"16,-18 1-16,35 69 15,-17-69-15,17 70 16,-35-54-16,18-16 0,-18-1 15,0 18 1,-18-35-16,-17 17 16,17-35-16,-17 0 15,17 0-15,-52-53 16,52 18-16,-53-54 16,54 37-16</inkml:trace>
  <inkml:trace contextRef="#ctx0" brushRef="#br0" timeOffset="376354.2958">26282 14076 0,'18'35'16,"-36"-70"-16,36 88 0,-18-36 16</inkml:trace>
  <inkml:trace contextRef="#ctx0" brushRef="#br0" timeOffset="377539.2252">22825 15416 0,'35'0'16,"-17"0"-16,-1-17 15,36 17-15,-18-18 16,-17 18-16,0 0 15,-1 0-15,1 0 0</inkml:trace>
  <inkml:trace contextRef="#ctx0" brushRef="#br0" timeOffset="377645.006">22895 15575 0,'18'0'0,"0"-17"15,34-1-15,-16 0 16,-1-17-16</inkml:trace>
  <inkml:trace contextRef="#ctx0" brushRef="#br0" timeOffset="378005.9767">23442 15505 0,'0'0'0,"0"17"0,0 1 16,18 0-16,-1-18 0,19 17 16,-1-17-16,0-17 0,0 17 15,18-18-15,-17 0 0,17-17 16,-36 0-16,1 17 16,0-35-16,-18 35 15,-18 1-15,-53-18 16,36 35-16,-36 0 15,36 35-15,0 0 16,17 0-16,1 1 0,17-1 16,0 0-16,17 1 0,36-1 15,0-18-15,35-17 16,-35 0 0,0 0-16,-18-17 0,36-18 15,-53 17-15</inkml:trace>
  <inkml:trace contextRef="#ctx0" brushRef="#br0" timeOffset="378379.0021">23989 15593 0,'0'0'16,"35"53"-16,-17-36 0,35 19 16,-36-36-16,19-18 15,-36 0-15,0-17 16,0 0-1,-18-18-15,18 35 16,-18 1-16,18-1 0,0 36 31,18 35-31,0-18 16,-1-18-16,1 19 16,0-19-16,34-17 15,-34 0-15,17-17 16,-17-1-16,-18 0 15,0 1-15,0-18 0,0-1 16,18 36 0,-18 18-1,35 17-15,-17-35 16,-1 53-16,1-35 16,0 17-1,-1 0-15,-17-17 0</inkml:trace>
  <inkml:trace contextRef="#ctx0" brushRef="#br0" timeOffset="378723.9185">24430 14923 0,'35'70'0,"-17"-17"15,17 70-15,-17-52 16,-1 0-16,19 34 16,-19-69-16,-17 17 15,18-18-15,0-17 16,-1-18-16,18-18 16,1 18-16,-1 0 15,0 18-15,1-1 16,-36 1-1,0-1-15,-18 1 16,-35 0-16,18-18 16,17 0-16,-17 0 0,17 0 15,-17 0 1,35-18-16</inkml:trace>
  <inkml:trace contextRef="#ctx0" brushRef="#br0" timeOffset="378968.4109">24871 15558 0,'0'-18'15,"17"0"1,-17 1-16,18-1 16,-18 0-16,0 1 31,-35 17-31,17 17 15,1-17-15,-1 18 16,18 17-16,0 1 0,35 16 16,18-16-1,-18-36-15,18 17 16</inkml:trace>
  <inkml:trace contextRef="#ctx0" brushRef="#br0" timeOffset="379324.4601">25118 15628 0,'0'0'15,"-35"53"-15,17-35 0,18-1 0,0 1 16,18 17-16,17-35 16,18 0-1,-36-17-15,19-19 0,17-17 16,-36 18-16,1 0 15,-18-53-15,0 35 16,-18-53-16,1 53 16,-54-71-1,36 72-15,-18-1 16,35 53-16,18 17 16,0 71-16,0-17 15,18 0-15,-1-19 16,36 72-16,-17-53 0,17 17 15,-18-53 1,-18-17-16,36 17 16,-53-17-16,18-18 0,0 0 15</inkml:trace>
  <inkml:trace contextRef="#ctx0" brushRef="#br0" timeOffset="379922.0494">25523 15575 0,'-35'18'15,"18"-18"-15,17 17 16,0 1-16,0 0 0,0 17 16,0-17-16,17-1 15,1-17-15,-1 0 0,36 0 16,-35 0-16,17-17 15,-17-1-15,0-17 16,-1 17-16,-17-17 0,0-36 16,0 36-16,-35-53 15,17 35-15,-35-35 16,18 52-16,-18 1 16,36 35-1,-1 18-15,18-1 16,0 36-16,0-17 0,18 16 15,-1 1-15,1-17 0,17 17 16,36 17-16,-54-52 16,36 17-1,-35-35-15,-18 18 16,18-18-16,-18-18 0,0 0 16,0 1-16,0-1 15,17 18 1,1 18-1,-1-1-15,1 1 16,-18 17-16,18 1 0,-1-19 16,19 36-16,-19-35 0,1-1 15,0 1-15,-1 0 16,-34-1 0,-1-17-1,0 0 1,1 0-16,17-17 15,0-1-15</inkml:trace>
  <inkml:trace contextRef="#ctx0" brushRef="#br0" timeOffset="380163.297">25841 15558 0,'18'0'47,"-18"17"-47,17 1 15</inkml:trace>
  <inkml:trace contextRef="#ctx0" brushRef="#br0" timeOffset="380913.8602">26070 15628 0,'0'35'0,"0"-70"0,0 88 15,-17-18-15,17-17 31,17-18-31,-17-18 16,18 1-16,-18-1 16,0 0-1,18 18 1,-1 0-16,1 18 16,-1 0-1,1-18-15,0 17 16,-1-17-16,1-17 15,0-1-15,-1 0 16,-17 1 0,0-1-16,0 36 31,0 35-31,0-18 16,18 0-16,0 53 15,-1-35-15,1-17 16,0 16-16,-18-16 0,17 34 15,-34-34-15,-19 17 16,1-36-16,17-17 16,-17 0-16,17 0 0,-17-53 15,35 18-15,18-53 16,17 17-16,36-52 16,-18 52-1,52-17-15,-52 53 16,53 17-16,-71 18 15,1 0-15</inkml:trace>
  <inkml:trace contextRef="#ctx0" brushRef="#br0" timeOffset="381671.0853">27623 14905 0,'-53'-71'0,"106"142"0,-142-159 15,19 88-15,34 35 16,1 0-16,18 71 16,17-35-16,0 17 0,35 35 15,0-52-15,0 35 16,-17-53 0,0 17-16,-1-52 15,-17-1 1,-17-17-16,-1-17 15,0-1-15,-35-35 0,53 36 16,-17-36 0,34 35-16,36-17 15,-17 17-15,52-17 16,-35 35-16,35-18 16,-53 1-16,1 17 15,-19-18-15,1 18 0,-1 0 16,-34 0-16,-18 53 15,-1-18-15,19 0 16,-1 1-16,0-1 0,36 36 16,0-54-16,35 18 15,-1-35-15,-16-17 16,17-1-16,-18 1 16,0-19-16,-17 19 0,-1-19 15,-17-34-15,0 34 16,-52-16-16,34 34 15,-35-17 1,18 35-16</inkml:trace>
  <inkml:trace contextRef="#ctx0" brushRef="#br0" timeOffset="381844.0446">28222 15452 0,'-17'-53'15,"34"106"-15,-34-142 0,17 37 16,17 34-16,1 0 16,0 18-16,17-17 0,-18 17 15,36 17 1,-17 1-16</inkml:trace>
  <inkml:trace contextRef="#ctx0" brushRef="#br0" timeOffset="401964.8721">29139 15240 0,'0'18'31,"0"35"-15,0-18-16,-17 35 15,17-34-15,0 17 16,0-18-16,0 0 16,0-17-16,17-1 15,1-17-15,0 0 16,-1-17-16,1-1 0,17-17 15,-17 17 1,17 1-16,-35-1 16,18 18-16,-18 18 0,17-18 15,1 17-15,17 19 16,-17-36-16,17 17 16,-17 1-16,0-18 15,-1-35 1,-17 17-16,0-35 15,0 18-15,-35-36 16,35 53-16,-35-52 16,35 52-16,-18 1 15,0-1-15</inkml:trace>
  <inkml:trace contextRef="#ctx0" brushRef="#br0" timeOffset="402263.4062">29669 15469 0,'0'0'0,"-18"0"0,0 36 0,18-19 16,0 19-1,0-19-15,18 18 16,0-17-16,35 17 15,-36-35-15,36 0 16,-35-17-16,17-19 16,-17 19-16,-18-18 15,0-18 1,-18 17-16,-17-17 0,17 36 16,0-1-16,1 0 0,-36 36 15,53 0-15,-18-1 16</inkml:trace>
  <inkml:trace contextRef="#ctx0" brushRef="#br0" timeOffset="402498.0491">29916 15610 0,'0'0'16,"-18"0"-16,0-17 15,18-36-15,0 35 16,0 1-16,18-19 16,-18 19-16,18-1 0,-1 0 15,1 1-15,-1 17 0,19 0 16,-19 0-16,1 0 16,0 0-16,17 17 0,-17-17 15</inkml:trace>
  <inkml:trace contextRef="#ctx0" brushRef="#br0" timeOffset="402893.0986">30180 15540 0,'0'0'0,"-17"18"15,-1-1-15,18 1 16,0-1-16,-18 1 0,36 0 15,-18-1-15,35-17 16,-17 0-16,35-53 16,-36 18-16,19-35 15,-19 17-15,-17-53 16,0 53-16,-17-71 16,-19 54-16,19-1 15,-19 1-15,19 17 0,-18 18 16,-1-1-16,19 36 15,-1 0-15,0 36 16,18 52-16,18-35 16,0 0-16,-1 17 0,1-17 15,35 71-15,-18-89 16,18 53 0,0-53-16,35 18 15,-53-35-15,54 0 16,-72-18-16</inkml:trace>
  <inkml:trace contextRef="#ctx0" brushRef="#br0" timeOffset="403699.0426">31168 15469 0,'18'0'31,"-18"36"-16,17-1-15,-17-17 0,35 52 16,1 18 0,-36-52-16,17 16 15,-17 19-15,-17-18 16,17-18-16,-18-17 16,-17-1-1,17-17-15,1-17 0,-1-1 16,-35-17-1,0 0-15,35-1 16,-17 1-16,0-53 16,17-18-1,18 36-15</inkml:trace>
  <inkml:trace contextRef="#ctx0" brushRef="#br0" timeOffset="403815.8534">31062 15064 0,'35'0'16,"-70"0"-16,88 0 0</inkml:trace>
  <inkml:trace contextRef="#ctx0" brushRef="#br0" timeOffset="408438.6296">30304 15434 0,'-18'0'16,"0"0"62,1 18-78,17-1 15,-18 1-15,18 0 0,-18 17 16,1-35 0,17 18-16</inkml:trace>
  <inkml:trace contextRef="#ctx0" brushRef="#br0" timeOffset="426517.8298">6773 11994 0,'18'-17'15,"-18"34"17,0 1-17,0 0-15,-18 17 0,18 53 16,0-53-16,18 18 15,-18 0-15,0 0 16,18 0-16,-1 0 0,-17-18 16,36 36-16,-36-36 15,17 0-15,-17-17 16,18 0-16,-18-1 0,0 1 16,-18-36 15</inkml:trace>
  <inkml:trace contextRef="#ctx0" brushRef="#br0" timeOffset="426812.1113">6615 12524 0,'0'17'0,"35"36"16,-17-18-16,17 36 15,0-18 1,-17-18-16,17-17 0,0 17 16,-17-17-16,17-18 15,-17 0-15,35-18 0,-18-17 16,-17 0-16,-1-1 0,-17 1 15,18-18-15,0 18 0,-1-53 16,1 70 0,-18 0-16</inkml:trace>
  <inkml:trace contextRef="#ctx0" brushRef="#br0" timeOffset="440257.9755">23742 12929 0,'0'18'15,"0"17"1,0 1-16,0 16 0,0 1 16,0 0-16,-18 0 0,18 53 15,0-53 1,0 17-16,0-34 16,0-1-16,0-17 0,0-1 15,0 19-15</inkml:trace>
  <inkml:trace contextRef="#ctx0" brushRef="#br0" timeOffset="440483.5752">23513 13335 0,'35'71'15,"-70"-142"-15,88 177 0,-36-71 0,-17-17 16,35 52-16,-17-52 15,17 35-15,-17-35 16,17-18 0,-17 0-16,0-18 0,52-35 15,-17 0 1,-18 35-16,-17-17 0,17 17 16</inkml:trace>
  <inkml:trace contextRef="#ctx0" brushRef="#br0" timeOffset="441309.1831">26000 12841 0,'0'0'0,"0"-18"0,0 1 15,-18 17 1,18 17 0,0 19-16,0 52 15,0-53-15,0 18 0,-18 35 16,18-52-16,-17 52 16,17-71-16,0 36 15,0-35-15,0 0 16,17-1-1,-17-34 1,0-1 0</inkml:trace>
  <inkml:trace contextRef="#ctx0" brushRef="#br0" timeOffset="441553.7229">25788 13176 0,'18'0'15,"-1"0"-15,1 18 0,0 17 16,-18-17 0,17 17-16,-17 0 15,18 1-15,-18-19 16,18 1-16,-1-18 16,18 0-1,-17-18-15,0 18 16,35-53-1,-18 36-15,18-36 0,-18 35 16,18-17-16</inkml:trace>
  <inkml:trace contextRef="#ctx0" brushRef="#br0" timeOffset="449851.4003">20973 14058 0,'17'0'63,"1"0"-63,0 18 15,34-18-15,1 0 16,-17 0-16,70-18 15,-18-17 1,-53 35-16,36 0 16,-54 0-16,18 0 0,-17 0 15,0 18 1</inkml:trace>
  <inkml:trace contextRef="#ctx0" brushRef="#br0" timeOffset="450107.0797">21378 13899 0,'18'-17'16,"0"17"0,-1 0-16,1 0 0,0 17 15,17-17-15,0 18 0,36 17 16,-36-17-16,0 17 0,36 1 15,-54-19-15,19 18 16,-36-17-16,17-18 16,1 35-16,-36-35 15,-35 36-15,18-1 16,-18 0-16,0-17 0,0 17 16</inkml:trace>
  <inkml:trace contextRef="#ctx0" brushRef="#br0" timeOffset="475305.057">8484 13176 0,'0'-17'31,"18"-36"-15,17 0-16,18-53 15,-35 35-15,17 1 16,0-1-16,18-52 16,-17 70-16,-1-35 15,-35 52-15,17 19 16,-34 17-16,-18 17 15,17 1 1,0 0 0</inkml:trace>
  <inkml:trace contextRef="#ctx0" brushRef="#br0" timeOffset="475666.0167">8326 12947 0,'0'35'0,"0"-17"16,0 52-16,0-34 16,17 17-1,-17-18-15,18-17 0,-1 17 16,19-35-16,17-18 16,-36 18-16,19-35 15,-1 17-15,-17 1 0,34-19 16,-34 19-16,17-1 15,-17 18-15</inkml:trace>
  <inkml:trace contextRef="#ctx0" brushRef="#br0" timeOffset="497088.5416">22260 14693 0,'18'0'31,"0"18"-15,34-18-16,1 0 16,36 0-16,-19 0 15,1 0-15,-1 0 16,18 17-16,106-17 0,-70 0 15,123 0 1,-106 0-16,0 0 16,18 0-16,17 0 0,159 0 15,-158 18-15,140-18 16,-158 18-16,159-1 16,-177-17-16,176 0 15,-158 0-15,141 0 16,-159 0-16,106 0 15,-124-17-15,-35 17 16,18 0-16,-17 0 0,16 0 16,-69 0-16,-36 0 15,-18 0 1</inkml:trace>
  <inkml:trace contextRef="#ctx0" brushRef="#br0" timeOffset="502177.0934">15787 17903 0,'0'-17'15,"0"34"1,0 1-1,17 35-15,-17-18 16,0 54-16,0-37 16,0 72-16,0-71 15,18 70 1,0-70-16,35 18 16,-36-54-16,54 1 15,-36-18-15,53-18 16,-52 1-16,34-1 15,-35 0-15,-17 18 16,-18-17-16,0-1 0</inkml:trace>
  <inkml:trace contextRef="#ctx0" brushRef="#br0" timeOffset="502340.6908">15893 18433 0,'70'-36'15,"1"19"1,17-19 0,-17 19-1,-36-1-15,18 1 16</inkml:trace>
  <inkml:trace contextRef="#ctx0" brushRef="#br0" timeOffset="502478.2395">15875 17939 0,'0'0'15,"71"-53"-15,-36 35 0,53-17 16,-53 17-16,1 18 0</inkml:trace>
  <inkml:trace contextRef="#ctx0" brushRef="#br0" timeOffset="503015.8158">16528 18415 0,'17'35'0,"1"-17"15,-18 0-15,18-1 16,-36-17 15,0-35-15,18 17-16,-17-35 15,17 36-15,17-1 16,1 0-16,0 18 16,-1 18-16,1 0 15,-1 17-15,1-17 16,-18-1-16,18 1 16,-1 0-16,-17-1 15,18-17-15,0-35 31,-18 17-31,35-35 16,-35 36-16,35-1 16,-17 18-16,0 18 15,-18-1-15,17 36 16,-17-35-16,18 17 16,-1-17-16,1-1 15,0-17 1,-1 0-16</inkml:trace>
  <inkml:trace contextRef="#ctx0" brushRef="#br0" timeOffset="503405.3522">16863 17956 0,'0'53'0,"0"-106"0,0 142 16,35-1-16,0-35 15,1 35 1,-1-35-16,0 35 16,-35-53-16,18 18 15,-18-35-15,-18-18 16,18-18-16,0-17 15,0 17-15,35-17 16,1 17-16,17 18 16,-36 0-16,1 18 15,17 35-15,-35-35 16,0 17-16,-17-18 16,-19 1-16,19-18 15,-36 18 1,35-18-16,0-18 0,1-17 15</inkml:trace>
  <inkml:trace contextRef="#ctx0" brushRef="#br0" timeOffset="505390.9715">17445 18468 0,'0'18'16,"0"-1"-1,18-17-15,-1 0 0,18-17 16,-17-1-16,17 0 16,-17 1-16,0-1 15,-18 0-15,0 1 16,-18-1-1,0 18-15,-52 18 16,35-18-16,-36 35 16,53 0-16,1-17 0,-1 35 15,36-36-15,-1 1 16,72 17 0,16-35-16,-34 0 15,-18 0-15,53-17 16,-53 17-16</inkml:trace>
  <inkml:trace contextRef="#ctx0" brushRef="#br0" timeOffset="505751.4291">17851 18415 0,'-36'18'16,"72"-36"-16,-89 53 0,35-35 0,18 53 15,0-35-15,0 17 16,18-17-1,35-18-15,-18 0 16,-18 0-16,54-18 16,-53 0-16,35-34 15,-36 16-15,-17-34 16,0 34-16,-35-69 16,17 34-16,-52-52 15,34 70-15,1 17 16,0 1-16,0 17 0,-1 54 15,36-19-15,0 89 16,18-53 0,17 18-16,1-36 0,34 53 15,-17-53-15,0 1 16,-18-19-16,71 19 16,-18-36-16,-52 0 15</inkml:trace>
  <inkml:trace contextRef="#ctx0" brushRef="#br0" timeOffset="506114.3941">18256 18239 0,'0'0'0,"0"35"0,-17 18 16,17-18-1,0 18-15,17-18 16,1-17-16,35 0 15,-18-18-15,0-18 16,1 0-16,-19 18 0,19-35 16,-19 17-16,1-17 0,-18 0 0,-18-53 15,-35-1 1,18 37-16,0-1 16,-53-36-16,52 72 15,-17-1 1,18 18-16,35 18 0,-18-1 15,18 19-15,18-1 0,17 53 16,1-35-16,34 18 16,-35-36-16,36 0 15,-18-17 1,-18-1-16,18 1 16,-35-18-16,-1 0 0</inkml:trace>
  <inkml:trace contextRef="#ctx0" brushRef="#br0" timeOffset="506220.1764">18627 18292 0,'35'35'15,"-70"-70"-15,70 87 16,-17-52-16</inkml:trace>
  <inkml:trace contextRef="#ctx0" brushRef="#br0" timeOffset="506642.9969">18856 18344 0,'0'-17'15,"0"-1"1,0-17-1,0 17-15,0 1 16,18-1-16,-1 18 16,1 0-16,-18 18 15,0-1-15,18 19 16,-1-1 0,-17-18-16,18 1 0,-1 0 15,1-18-15,35 0 16,-35 0-16</inkml:trace>
  <inkml:trace contextRef="#ctx0" brushRef="#br0" timeOffset="507058.4214">19138 18292 0,'-35'-36'15,"35"19"-15,35 70 16,-88-106-16,36 70 0,17 1 0,-18 17 16,18-17-1,0-1-15,18 1 16,-1 0-16,19-18 15,-19 0-15,1-18 16,-1 0 0,-17 1-16,0-1 0,0 1 15,18 17 1,-18 17 0,18 54-16,-18-36 15,17 0-15,1 18 0,0 0 16,35 35-16,-53-35 15,17 0 1,-17-18-16,-35-17 16,0 0-16,17-18 0,-35-36 15,18 19-15,35-54 16,0 18-16,17 0 16,19 0-16,-19 18 0,72-35 15,-54 34 1,0 19-16,18-1 15,-35 0-15,-36 36 16,-35 0 0</inkml:trace>
  <inkml:trace contextRef="#ctx0" brushRef="#br0" timeOffset="507193.7804">18803 17833 0,'-18'0'16,"36"0"-16,-36 18 0,1-1 0</inkml:trace>
  <inkml:trace contextRef="#ctx0" brushRef="#br0" timeOffset="507907.1776">14764 18521 0,'0'0'16,"0"17"-16,17 1 15,1-18-15,53 18 16,-36-18-16,71-18 16,-53 0-16,35 1 15,-35-1-15,17 1 16,-52-1-16,0 18 15</inkml:trace>
  <inkml:trace contextRef="#ctx0" brushRef="#br0" timeOffset="508144.5582">15081 18274 0,'0'0'16,"18"18"-16,17-1 0,0-17 15,1 18-15,17-18 0,52 17 16,-69 1-16,17-18 16,-18 18-16,0-1 0,1 1 15,-19 0-15,-34 17 16,-1-17-16,-17-1 16,17 18-16,-17-35 0,-1 18 15,-34 17-15,35-17 16,17-18-1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53:42.7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16528 18538 0,'17'0'31,"19"18"-31,-1-18 15,0 0-15,18 0 0,0 0 16,53-18-16,-36 1 16,-17-1-16,0 1 15,18 17-15,17-36 16,-53 19-16,0-1 0,-17 18 16,0-18-16,-18 1 15,-18 17 1</inkml:trace>
  <inkml:trace contextRef="#ctx0" brushRef="#br0" timeOffset="360.4584">16792 18274 0,'0'0'16,"-35"35"-16,0-17 0,-18 17 16,17 0-16,-34 1 15,35-19-15,17 1 16,-17 17-16,17-17 0,0-18 0,1 17 15,34 19 1,1-36-16,0 17 0,17 1 16,0 0-16,1-18 0,16 17 15,-16-17-15,52 18 16,-70-18-16,17 0 0,0 18 16,-17-18-16</inkml:trace>
  <inkml:trace contextRef="#ctx0" brushRef="#br0" timeOffset="15571.2262">23848 1940 0,'0'-35'16,"17"35"-16,-17-18 15,18 36 1,-18 70 0,0-17-16,18 105 15,-18-70-15,-18 106 16,18-124-16,0 53 15,18-88-15,17 0 16,-17-36 0,-1 1-16,-17-36 15</inkml:trace>
  <inkml:trace contextRef="#ctx0" brushRef="#br0" timeOffset="15837.8305">23636 2558 0,'0'0'0,"35"53"16,-17-18-16,0 18 0,35 53 16,-36-53-16,1-1 15,0 1-15,17 36 16,-18-72-16,19 1 15,-1-18-15,0 0 0,-17-35 16,17-1-16,0 1 0,36-36 16,-36 36-1,18-35 1,-18 52-16</inkml:trace>
  <inkml:trace contextRef="#ctx0" brushRef="#br0" timeOffset="65059.9875">15875 6068 0,'-18'0'16,"18"17"31,18-17-47,0 18 15,-1-18-15,1 0 16,35 0-16,-36 0 16,36-18-16,-35 1 15,0-18 1,-1 17-16,-17 0 0,0-17 15,0 17-15,-35-17 16,17 0-16,-35-1 16,36 19-16,-18 17 0,-18 0 15,17 0 1,19 17-16,-1 19 0,-17 34 16,35-34-16,0 52 15,0-53-15,35 0 16,18 18-1,-35-35-15,17 0 0,18-18 0,-18 17 16,0-17-16,36 0 16,-53 0-16</inkml:trace>
  <inkml:trace contextRef="#ctx0" brushRef="#br0" timeOffset="65292.3946">16334 6068 0,'-18'17'15,"0"19"1,18-19-16,0 1 16,0 0-16,18-1 15,0 1-15,17-18 16,-17 0-16,-1 0 15,1 0-15,-1 0 16,1 0-16,-18-18 0</inkml:trace>
  <inkml:trace contextRef="#ctx0" brushRef="#br0" timeOffset="65465.3531">16457 6121 0,'0'0'0,"0"17"0,0 1 0,0 35 16,0-35 0,0-1-16,18 1 0,-1-1 15,1 1-15,0-18 16,-1 0-16</inkml:trace>
  <inkml:trace contextRef="#ctx0" brushRef="#br0" timeOffset="65776.5804">16598 6103 0,'18'0'0,"-1"0"16,-17 18 0,0-1-1,0 1-15,18-18 16,0 18-1,-1-1 1,36-17-16,-35 18 16,35 0-16,-35-18 15,-18 17 1,0 1-16,0-1 16,-18-17-16,0 18 0,-17 0 15,17-18-15,-17 17 16,17-17-16,1 0 15</inkml:trace>
  <inkml:trace contextRef="#ctx0" brushRef="#br0" timeOffset="66210.604">16986 6068 0,'-17'17'15,"17"1"-15,0 17 16,0-17-16,35 0 15,-17-1-15,17-17 16,-18 0-16,1 0 16,17 0-1,-17-17-15</inkml:trace>
  <inkml:trace contextRef="#ctx0" brushRef="#br0" timeOffset="66360.5024">17092 6156 0,'0'0'16,"0"35"-16,0 1 0,0-19 15,18 18-15,-18-17 16,17 0 0,1-18-16,0 0 15</inkml:trace>
  <inkml:trace contextRef="#ctx0" brushRef="#br0" timeOffset="66672.33">17268 6050 0,'0'0'15,"36"-17"-15,-19 17 0,1 17 16,0 1-1,-18-1-15,0 1 16,0 0-16,0-1 16,0 1-16,17 0 15,1-1-15,-18 1 16,35 0 0,-17-1-16,-18 1 15,-18-18 1,1 17-16,-1-17 15,-53 36-15,36-36 16,0 17-16,0-17 0</inkml:trace>
  <inkml:trace contextRef="#ctx0" brushRef="#br0" timeOffset="67150.3418">16581 5962 0,'0'0'15,"-18"-18"-15,36 1 32,17 17-32,-18 0 15,1 0-15,35 17 16,-53 1-16,18 17 16,-18-17-16,-18 0 15,-17 17-15,17-18 16,-17 19-16,17-19 0,-17 1 15</inkml:trace>
  <inkml:trace contextRef="#ctx0" brushRef="#br0" timeOffset="67628.1127">17762 5909 0,'18'0'31,"0"-18"-31,-1 18 0,19-17 16,-19 17-16,18 0 15,-17 0-15,0 17 16</inkml:trace>
  <inkml:trace contextRef="#ctx0" brushRef="#br0" timeOffset="67741.3361">17851 6085 0,'0'0'16,"17"18"-16,1-18 0,-1 0 0,1 0 16,0-18-16,-1 18 0,1 0 15</inkml:trace>
  <inkml:trace contextRef="#ctx0" brushRef="#br0" timeOffset="69035.822">18397 5539 0,'0'0'16,"0"-18"-16,0 36 31,0-1-15,0 19-16,0 16 15,0-16-15,0 17 16,0 35-16,0-53 16,0 0-16,18 1 0,0-1 15,-1-17-15,36 35 16,-18-36-16,-17-17 0,17 18 16,18-1-1,-17-17-15,-19 0 0,19 0 16,-19 0-16,-17 18 0,18-18 15</inkml:trace>
  <inkml:trace contextRef="#ctx0" brushRef="#br0" timeOffset="69236.3542">18486 5874 0,'17'0'16,"-17"17"-16,35-17 16,-17 0-16,35 0 15,-35 0-15,-1 0 16,1 0-16</inkml:trace>
  <inkml:trace contextRef="#ctx0" brushRef="#br0" timeOffset="69387.2653">18486 5574 0,'35'-18'0,"-70"36"0,87-36 16,-34 1-16,35 17 15,-35 0-15,17 0 16,-17 0-16,-1 0 15</inkml:trace>
  <inkml:trace contextRef="#ctx0" brushRef="#br0" timeOffset="70881.4207">19191 5891 0,'0'-17'16,"-18"34"-16,-17 1 15,35 0-15,-17-1 0,17 19 16,-18-1 0,18 18-16,18-36 15,-1 1-15,18 17 16,1-35-1,-1 0-15,18 0 16,-35-17-16,17-19 16,-35 19-16,0-36 15,-18 18-15,-17-1 16,0 19-16,-1-1 0,-17 0 16,18 18-1,18 0-15,-1 18 0,18 0 16</inkml:trace>
  <inkml:trace contextRef="#ctx0" brushRef="#br0" timeOffset="71355.1321">19544 6050 0,'-18'0'0,"18"18"15,-17-18 1,17 17-16,0 1 15,-18 0-15,18-1 0,18-17 16,-1 36-16,1-36 16,0 17-16,17-17 15,0 0-15,0-17 16,-17 17-16,0-18 0,-1 0 16</inkml:trace>
  <inkml:trace contextRef="#ctx0" brushRef="#br0" timeOffset="71543.0818">19632 6033 0,'0'35'0,"0"18"15,0-18 1,18 53-1,-18-53-15,17 1 16</inkml:trace>
  <inkml:trace contextRef="#ctx0" brushRef="#br0" timeOffset="72695.9816">19826 6015 0,'0'0'0,"-18"0"31,18-18-31,18 18 16,0 0 0,-1 0-16,1 0 15,17 18 1,-17-18-16,-18 35 15,0-17 1,0-1-16,0 1 16,0 0-1,0-1-15,18 1 16,-1 0 0,1-18-16,-18 17 0,0 1 15,18-18-15,-36 18 16,0-1-16,-17 1 15,0-18 1,17 17-16,0-17 16,1 0-16,-1 0 0,0 0 15</inkml:trace>
  <inkml:trace contextRef="#ctx0" brushRef="#br0" timeOffset="72968.0779">20091 6033 0,'-18'17'16,"0"-17"-16,18 35 15,0-17 1,18 0-16,17-1 15,-17 1 1,17-18-16,-17 0 0,35 0 16,-36 0-16,-17-18 15,18 18-15,0-17 16</inkml:trace>
  <inkml:trace contextRef="#ctx0" brushRef="#br0" timeOffset="73146.1453">20197 6050 0,'0'0'0,"0"35"16,0-17-16,0 17 0,0-17 15,0 17-15,17-17 0,-17 52 16,0-52-16,0 17 15</inkml:trace>
  <inkml:trace contextRef="#ctx0" brushRef="#br0" timeOffset="75548.8011">20426 6068 0,'17'0'78,"1"-18"-62,0 18 0,-1 0-1,1 0-15,0 0 16,-1 0-16,-17 18 0,0-1 16,0 1-1,-17-18-15,17 18 0,-18-1 0,0 1 16,18 0-1,0-1 1,0 1 0,18 0-16,0-18 15,-1 17-15,1 1 16,-18 17 0,0-17-16,-35-1 15,17 1-15,-17 0 16,-1-18-16,19 17 15,-18-17-15,17 0 0,-17 0 16,17 0-16,18-17 16</inkml:trace>
  <inkml:trace contextRef="#ctx0" brushRef="#br0" timeOffset="106029.3985">18874 7638 0,'-18'0'16,"36"0"0,-1 0-1,1 0 110,35 0-109,-18 0-16,18 17 0,53-17 15,-53 0-15,17 18 16,1-18-16,88 18 16,-71-1-16,18-17 15,105 0-15,-87-17 16,123-1-16,-124 0 16,54 1-1,-124 17-15,17 0 16,-52 17-16,-18 1 15,0 0-15,-18-18 16</inkml:trace>
  <inkml:trace contextRef="#ctx0" brushRef="#br0" timeOffset="106679.8656">18979 9807 0,'18'0'32,"17"0"-17,1 0-15,-1 0 0,35 0 16,1 0-16,35 18 0,0-18 16,123 0-16,-88 0 15,-17 0-15,140-35 16,-123 35-16,-35-18 0,0 18 15,35 0 1,-70 18-16,-54-18 16,-17 17-16</inkml:trace>
  <inkml:trace contextRef="#ctx0" brushRef="#br0" timeOffset="107180.4218">19068 11606 0,'0'-17'16,"17"17"-16,1 0 15,17 0-15,36 0 16,-18 0-16,0 0 15,0 0-15,52 0 16,-52-18-16,-17 18 16,-1 0-16</inkml:trace>
  <inkml:trace contextRef="#ctx0" brushRef="#br0" timeOffset="107797.2906">18962 13529 0,'0'0'15,"17"0"1,54 0 0,-18 0-16,0 18 0,17-18 15,107 17-15,-71 1 16,158-18 0,-105-18-16,0 18 0,-1-17 15,142-1-15,-141 0 16,53 1-16,-124-1 15,-53 18-15,0 18 16,-17-18-16,-18 17 0,-18 1 16</inkml:trace>
  <inkml:trace contextRef="#ctx0" brushRef="#br0" timeOffset="108376.3314">18909 15363 0,'0'0'15,"-18"0"-15,36 0 0,0 0 16,52-17-16,1-1 15,34 18-15,1 0 16,0 0-16,18 0 0,123 18 16,-124-18-16,124 0 15,-141 0-15,0-18 16,52 1 0,-122 17-16,-1 0 0,-17 0 15,-36 0-15,-17 0 0</inkml:trace>
  <inkml:trace contextRef="#ctx0" brushRef="#br0" timeOffset="108959.4821">19068 17392 0,'0'0'15,"0"-18"-15,17 1 16,36-19 0,-18 19-16,18 17 0,18 0 0,105 0 15,-52 0 1,-1 0-16,1 0 0,-1 0 15,1 17-15,123-17 16,-142 0-16,-16-17 0,52 17 16,-88 0-1,-36 0-15,1 0 0,-18 17 16</inkml:trace>
  <inkml:trace contextRef="#ctx0" brushRef="#br0" timeOffset="112763.345">21325 7479 0,'-17'0'16,"34"18"-1,1 17 1,53 35-16,-18-34 16,-1-1-16,19 18 0,88 53 15,-53-36 1,-1 18-16,1 1 0,-18-1 0,124 106 15,-106-106 1,0 18-16,0-18 0,70 88 16,-88-105-16,-17 17 15,-1-17-15,-17-1 0,53 54 16,-71-89 0,-17 18-16,17-18 0,-35 1 15,18-1-15,-18 0 16,0-17-16</inkml:trace>
  <inkml:trace contextRef="#ctx0" brushRef="#br0" timeOffset="113064.1448">23213 8978 0,'0'0'16,"53"88"-16,-36-52 0,72 70 15,-54-54-15,53 37 16,-53-36-16,1-18 16,16 18-16,-52-36 15,0 1-15,-35 0 16,-18-36-1,18 18-15,-71-18 16,53 18-16,0-17 0,0 17 16,18 0-16,-18 17 15</inkml:trace>
  <inkml:trace contextRef="#ctx0" brushRef="#br0" timeOffset="113468.9777">21290 9684 0,'0'0'15,"71"35"-15,-1-17 0,18-1 16,106 1-1,-70 0-15,17-1 0,159 19 16,0-19 0,-141-17-16,-36 0 0,89 18 15,-124-18 1,-35 0-16,-18-18 0,-17 18 16</inkml:trace>
  <inkml:trace contextRef="#ctx0" brushRef="#br0" timeOffset="113676.5108">23019 9737 0,'106'0'0,"-212"0"0,265 0 16,-89 0-16,1 0 0,52 17 16,-70 1-16,-35 0 15,-18 17-15,-18 0 0,0 0 16,-35 18-16,1-17 0,-72 34 15,54-35 1,-19 1-16,19-1 0,-18 0 16</inkml:trace>
  <inkml:trace contextRef="#ctx0" brushRef="#br0" timeOffset="114058.9489">20708 11095 0,'0'0'16,"18"0"-16,52-18 15,-17 1-15,124-19 16,-54 1-16,18 0 16,212-71-16,-141 53 15,-1 0-15,1-17 0,-18 17 16,0 0-16,123-18 15,-211 36-15,53-18 16,-124 35-16,-17 1 0,0 17 16,-36-18-16</inkml:trace>
  <inkml:trace contextRef="#ctx0" brushRef="#br0" timeOffset="114242.4885">23001 10354 0,'0'0'15,"-18"18"-15,36-18 0,70-18 16,-35 18-1,0-18-15,71 18 16,-54 0-16,36 0 16,-71 18-16,-17 53 15,-36-36-15,-17 0 0,-53 53 16,-53 18 0,70-53-16,-17 18 15,17-18-15</inkml:trace>
  <inkml:trace contextRef="#ctx0" brushRef="#br0" timeOffset="114892.7069">21273 13141 0,'0'0'16,"-18"18"-16,36-18 0,-1-18 0,1 0 16,35 1-16,0-36 15,17 0-15,107-88 16,-54 53-16,1-18 0,158-88 16,-141 70-1,18 1-15,-18 17 0,0-18 16,-18 1-16,71-71 15,-141 123-15,35-52 16,-70 70-16,0 0 16,-36 35-16,0 18 15,1 0-15,-1 0 0,-35 0 16,36 0-16,-1 0 16,-35 0-16,35 0 15,18-17-15,-17-1 16,34 1-16,1-1 0,0 0 15,52-17 1,-34 0-16,-1 17 0,53-17 16,-53 35-16,18-18 15,-18 18-15,1 0 0,-19 0 16,1 18-16,-18 52 16,-18-34-16,-35 52 15,1 0 1,16-35-16,1 17 15,0-17-15</inkml:trace>
  <inkml:trace contextRef="#ctx0" brushRef="#br0" timeOffset="115338.8927">21078 14781 0,'0'-17'16,"0"34"-16,36-52 0,-1 0 0,71-71 15,-36 35-15,107-105 16,-54 88-16,124-141 16,-106 87-16,159-140 15,-141 141-15,0-18 16,-1 1-16,-16-1 0,-1 18 15,53-124 1,-124 159-16,-17 18 0,0-71 16,-35 106-16,-18 1 15,0-1-15,0 35 16,0 0-16</inkml:trace>
  <inkml:trace contextRef="#ctx0" brushRef="#br0" timeOffset="115534.0919">23407 11977 0,'17'-18'16,"1"1"-16,-53 52 0,105-88 0,-52 35 15,17 18-15,1-17 0,-19-1 16,36 18-16,-18-18 0,1 36 16,-19 17-16,-34 36 15,-1-36-15,-17 36 16,-36 52-1,36-52-15,-18-1 0,18 1 16</inkml:trace>
  <inkml:trace contextRef="#ctx0" brushRef="#br0" timeOffset="116055.9293">21061 16369 0,'17'-18'16,"36"-35"0,-17 18-16,70-71 15,-36 36-15,1-1 0,17-35 16,123-141-16,-105 89 15,18-1-15,-1 0 0,1-17 16,140-230 0,-140 212-16,17 0 0,-18 0 15,1 0-15,88-141 16,-107 194-16,-16 0 0,-19-1 16,1 37-16,52-125 15,-70 142-15,-18 0 0,1 0 16,-19 35-16,19-53 15,-36 71-15,0-18 16,-18 53-16,0 0 16,1 0-16</inkml:trace>
  <inkml:trace contextRef="#ctx0" brushRef="#br0" timeOffset="116261.9771">23777 12188 0,'36'-17'16,"-72"34"-16,89-34 0,0-1 15,-35 36-15,17 17 16,-35-17-16,0 17 0,-18 53 16,1-52-16,-1-1 15,-17 0-15,17 0 0,-35-17 16</inkml:trace>
  <inkml:trace contextRef="#ctx0" brushRef="#br0" timeOffset="117594.9958">24571 8802 0,'0'0'16,"-18"0"-16,1-18 0,-36 18 16,35 0-16,-52 0 15,34 0-15,-17 0 16,-52 18-16,34-18 15,18 0-15,-88 0 16,88 0-16,0 0 16,0 17-16,0-17 0,18 0 15,0 0-15,-1 0 16,19 0-16,34 0 31,1 18-31,0 17 16,-18-17-16,0 0 15,0-1-15,17 19 0,-17-1 16,0 0 0,18 18-16,-18 0 0,18 18 0,-1-1 15,1 124-15,0-88 16,-18 17-16,17 1 0,1 17 16,-18 124-1,0-142-15,0 18 0,0-17 16,0-1-16,0 18 0,0 124 15,0-142-15,0 142 16,0-142 0,0-17-16,35 123 0,-35-123 15,18-18-15,-1 71 16,1-88-16,-18-1 16,18 19-16,-18-37 15,0-16-15,0-1 16,0-17-16,0-1 0,0 19 0,0-1 15,0-18-15,17 1 16,1-18 0,0 18-16,-1-18 15,1-18-15,17 18 0,-17 0 16,-1 0-16,54 0 16,-36 0-16,18 18 15,0-18-15,0 17 0,53 19 16,-53-36-16,0 0 15,0 0-15,0 0 0,-1 0 16,-16 0-16,-1 0 0,36 0 16,-54 0-1,1 0-15,-1 0 16,-17-36-16,0 1 16,18 0-16,-18 17 15,18-52-15,-1 17 16,1 0-16,0-18 15,-1 1-15,-17-18 0,36-142 16,-36 107-16,17-177 16,-17 106-16,18-265 15,-18 195-15,0-266 16,-18 301-16,18-159 16,0 265-16,18-71 15,-18 105 1,0 19-16,-18-36 15,18 53-15,0 0 0,-17 18 16,17 0-16,-18-1 16,0 1-16,1 0 0,-19 0 15,19 17-15,-19 0 0,-34 18 16,17 18-16,18 0 16</inkml:trace>
  <inkml:trace contextRef="#ctx0" brushRef="#br0" timeOffset="118069.3187">24271 9366 0,'-18'-17'0,"36"34"0,-53-52 0,-18 0 31,-35 88-31,52 17 16,36 1-1,0-18-15,36 52 16,-1-52-16,53 36 16,-35-72-16,18 1 0,-18-18 15,17-18-15,71-35 16,-88 18-16,-18-18 16,1 18-16,-19-36 0,-34-17 15,-19 35-15,1 0 16,-18 18-16,-17 17 0,-54 1 15,54 17-15,-54 53 16,89-18 0,0 18-16,17-18 0,18 0 15,0 18-15</inkml:trace>
  <inkml:trace contextRef="#ctx0" brushRef="#br0" timeOffset="118386.4993">24183 10107 0,'0'0'15,"-35"71"-15,17-36 0,0 18 0,1 17 16,17 54 0,0-54-16,17-17 0,19 0 15,-1 0-15,0-18 0,71 1 16,-53-19-16,18-34 15,-19-1-15,54-52 16,-88 17-16,17 0 0,-35-71 16,0 71-1,-35 0-15,17 18 0,-88-18 16,54 36-16,-1 17 16,0 17-16,0 1 15,17-1-15,-16 19 0,-1 52 16,53-35-16</inkml:trace>
  <inkml:trace contextRef="#ctx0" brushRef="#br0" timeOffset="118707.8529">24253 11165 0,'0'0'0,"-17"18"0,-1 35 15,1-18-15,17 1 0,0 69 16,17-52-16,36 53 16,-18-53-1,1-18-15,17-17 16,-18 0-16,18-18 0,53-18 16,-71 0-16,18-70 15,-53 53-15,0-53 16,-18 35-16,-35-53 15,0 71-15,0-18 16,1 35-16,-19 0 0,18 1 16,-53 52-16,71 0 15,17 1-15,18-1 0,0 18 16</inkml:trace>
  <inkml:trace contextRef="#ctx0" brushRef="#br0" timeOffset="119042.1012">24306 12136 0,'0'17'15,"0"1"1,-17 52-16,-1 19 15,18-54-15,0 18 16,0 0-16,35 17 16,1-52-16,-1 17 0,0-35 15,53-17 1,1-36-16,-54 17 16,-17-17-16,-1 18 0,-34-53 15,-1 35-15,-17 0 16,-1 18-16,-87-71 15,70 88-15,-71 1 16,72 34-16</inkml:trace>
  <inkml:trace contextRef="#ctx0" brushRef="#br0" timeOffset="131923.1418">25100 10813 0,'0'0'15,"-53"17"-15,36-17 0,-1-17 16,53-1-1,1 18 1,175 0 0,124 18-1,-211-18-15,17 17 16,141-17-16,-141 0 0,124-17 16,-159 17-1,70 0-15,-123 0 16,0 0-16,-18 0 15,-17 0-15,-36 0 16,-17 0-16,17 0 16</inkml:trace>
  <inkml:trace contextRef="#ctx0" brushRef="#br0" timeOffset="132165.759">26758 10583 0,'18'18'15,"-1"-18"1,36 35-16,-35-17 16,70 17-16,-52-17 15,16-1-15,19 36 16,-36 18 0,-35-36-16,-35 18 15,0-18-15,-53 36 16,35-53-16,-53 35 15,70-53-15,1 17 16,0-17-16</inkml:trace>
  <inkml:trace contextRef="#ctx0" brushRef="#br0" timeOffset="133017.4113">27675 10495 0,'-17'-35'15,"34"70"-15,-52-105 0,18 52 16,-1 0-16,-53 1 16,36 34-1,0 1-15,-36 53 0,18-36 16,-17 88 0,34-52-16,19 70 15,34-71-15,54 36 16,-18-53-16,88 18 15,-53-54-15,18 1 0,-18-18 16,89-53 0,-107 18-16,1 0 0,-36-1 15,-17-17-15,-18-52 16,-18 52-16,-17 0 0,-18 0 16,-18 0-16,-70-35 15,71 70-15,-1 0 0,18 1 16,-53 34-1</inkml:trace>
  <inkml:trace contextRef="#ctx0" brushRef="#br0" timeOffset="134252.3358">27340 11465 0,'-53'-17'16,"18"17"-16,0 0 16,17 0-16,-35 53 15,36-18-15,17 53 16,17-53-16,1 18 0,52 18 15,19-1 1,-54-34-16,0-19 16,0 1-16,-17 17 15,-18-17-15,-18-18 0,-17 17 16,18-17-16,-54 0 16,36 0-16,-1 0 15,19 0-15,-1-17 16</inkml:trace>
  <inkml:trace contextRef="#ctx0" brushRef="#br0" timeOffset="134502.502">27552 11836 0,'0'0'15,"-35"53"-15,35-36 0,-18 36 16,36-35-16,52-1 15,-17-17-15,-18 0 16,36-35-16,-18 0 16,-35 17-16,-18-17 15,-18 17-15,-35-17 16,35 17-16,-17 18 0,0 0 16,-18 0-1,35 18-15,18 0 16</inkml:trace>
  <inkml:trace contextRef="#ctx0" brushRef="#br0" timeOffset="134780.2466">27993 11465 0,'-35'-53'15,"70"106"-15,-88-123 0,18 52 16,17 18-1,18 53-15,0-18 16,18 18-16,-1 0 0,1 0 16,35 53-16,-35-53 15,17-18-15,-18 0 0,1 1 16,0 17 0,-18-18-16,-18-35 0,0 17 15,1-17-15,-1 0 0,-35-17 16,36-1-16,-19-35 15,19 36-15</inkml:trace>
  <inkml:trace contextRef="#ctx0" brushRef="#br0" timeOffset="134880.3737">28028 11783 0,'18'0'0,"17"17"0,-88-34 0,124 34 16,-54 1-16</inkml:trace>
  <inkml:trace contextRef="#ctx0" brushRef="#br0" timeOffset="135008.2323">28152 11765 0,'-36'0'0,"72"0"0,-19-17 16,1 17-16,0 0 0,17-18 0,35 0 16,-34 1-1,17 17-15,-18-18 16</inkml:trace>
  <inkml:trace contextRef="#ctx0" brushRef="#br0" timeOffset="135169.6604">28293 11536 0,'17'17'16,"1"19"-1,0 17-15,-1-18 0,1 0 16,-18 18-16,18 35 15,-18-52-15,0 34 16,0-35-16</inkml:trace>
  <inkml:trace contextRef="#ctx0" brushRef="#br0" timeOffset="135570.9099">28575 11871 0,'0'53'16,"0"-106"-16,0 124 0,0-54 0,0 1 15,18-36 1,-1-35 0,-17 18-16,18 17 15,0-17-15,-1 0 16,1 0-16,-1 35 15,1 0-15,0 17 16,-1 18-16,-17-17 16,0 0-16,18-1 0,0 1 15,-1-18 1,1-18 0,0 1-16,-18-1 0,35-17 15,-17 17 1,-1 18-16,1 18 15,-1 17 1,-17-17-16,18-1 16,-18 1-16,18 17 15,-1-35-15</inkml:trace>
  <inkml:trace contextRef="#ctx0" brushRef="#br0" timeOffset="136025.5269">29122 11765 0,'-71'53'15,"142"-106"-15,-177 124 0,88-36 0,18 0 16,0-17-16,18 0 0,53-1 16,-36 1-16,18-18 15,0-18-15,0 18 0,17-35 16,-70 17-16,0-17 15,0 17-15,-18 1 0,-17-1 16,-35 0 0,34 18-16,-17 0 15,18 0-15,18 18 16,34 17-16,1-35 16,17 18-16,0 0 15,1-18-15,-1 0 0,0 0 0,0 0 16,-17 0-16,0 0 15,-18-18 1,-18 0 0,0 18-16,36 0 15,0 0 1,-1 18-16,1 0 16,17-1-16,1 19 15,17-1-15,-1-18 0,-16 1 16,-1 0-16,0-18 0,36 17 15</inkml:trace>
  <inkml:trace contextRef="#ctx0" brushRef="#br0" timeOffset="136166.8959">29739 11765 0,'-70'53'0,"140"-106"0,-176 141 16,53-35-16,-52 53 15,69-71-15,1 18 16,0 0-16,17-18 0</inkml:trace>
  <inkml:trace contextRef="#ctx0" brushRef="#br0" timeOffset="139808.5755">27287 12823 0,'0'18'16,"18"53"-1,-18-36-15,18 88 16,-18-70-16,35 53 15,-35-71-15,18 1 16,-1-1-16,-17-17 0,35-1 16,-35-34-16</inkml:trace>
  <inkml:trace contextRef="#ctx0" brushRef="#br0" timeOffset="140091.6254">27605 13018 0,'-18'0'16,"18"52"-16,0-16 15,18 17-15,0-18 16,17 0-16,0-17 16,-17-18-16,17 0 15,0 0-15,18-53 16,-18 35-16,-17-52 15,-18 34-15,0-34 16,-18 35-16,1 17 16,-1 0-16,-17 1 0,-18 17 15,35 0-15,-17 35 16,35 0-16</inkml:trace>
  <inkml:trace contextRef="#ctx0" brushRef="#br0" timeOffset="140330.2616">28169 13176 0,'0'36'15,"0"-72"-15,0 89 0,0-18 16,-17 1-16,-19-19 16,19 1-16,-1 0 15,0-1-15,1 1 16</inkml:trace>
  <inkml:trace contextRef="#ctx0" brushRef="#br0" timeOffset="140625.4621">28469 13035 0,'-17'0'16,"-1"18"-16,0 35 15,36 0 1,-18-18-16,18-17 15,-1-1-15,18 1 0,-17-18 0,35 17 16,-18-17 0,1-17-16,-19-1 0,18-17 15,-35 17-15,0 1 16,0-1-16,-17 0 0,-36-17 16,18 17-16,-36 1 15,53 17-15</inkml:trace>
  <inkml:trace contextRef="#ctx0" brushRef="#br0" timeOffset="140974.8562">28928 13053 0,'0'17'16,"0"19"-1,0-1-15,17 18 16,1-35-16,0-1 16,-1 1-16,19-1 15,-1-17-15,-17 0 0,-1-17 16,1-1-16,-1-35 15,-17 36-15,0-1 16,0-17-16,-52-1 16,34 19-16,-17 17 15,-1 0-15,1 0 0,0 0 0,35 17 16,-18-17-16,18 36 16</inkml:trace>
  <inkml:trace contextRef="#ctx0" brushRef="#br0" timeOffset="141321.2758">29386 13070 0,'18'-17'15,"-36"17"-15,1 17 16,-1-17-16,18 18 0,-18 0 16,18-1-16,0 19 0,18-19 15,17 19-15,-17-19 16,53 1 0,-36-18-16,35 0 15,-34-18-15,-1 1 16,0-1-16,-17-17 0,-18-18 15,0 35-15,-53-35 16,18 36-16,-1 17 0,-52-18 16,53 18-1,-18 18-15</inkml:trace>
  <inkml:trace contextRef="#ctx0" brushRef="#br0" timeOffset="147451.3383">22983 3739 0,'18'-35'15,"-18"18"-15,18 17 16,-1 52 0,19-16-1,-19 34-15,1 1 0,17 17 16,-17 0-16,17 106 16,-35-106-16,18-17 0,-18 0 15,0 17 1,0-53-16,-35-17 15,17-18-15,-35-36 16,18 1-16,-18-53 16,35 35-16,-35-70 15,36 52-15</inkml:trace>
  <inkml:trace contextRef="#ctx0" brushRef="#br0" timeOffset="147599.4459">22966 3351 0,'0'-35'15,"0"17"-15</inkml:trace>
  <inkml:trace contextRef="#ctx0" brushRef="#br0" timeOffset="147933.802">23336 3775 0,'18'88'15,"-36"-176"-15,54 211 0,-36-88 0,52 1 16,-34-36-16,0 0 0,-1 0 15,19-18-15,-19-35 16,1 18-16,-36-53 16,18 52-16,0 1 15,-17 0-15,17 17 0,-18 1 16,18 34 0,18 36-1,-1 0-15,1-18 0,0 18 16,-1-17-16,1-1 15,17 0-15,-17 0 0,17 1 16,-17-19-16,17-17 16</inkml:trace>
  <inkml:trace contextRef="#ctx0" brushRef="#br0" timeOffset="148084.7">23813 3792 0,'17'71'16,"-34"-142"-16,34 177 0,1-71 16,-1-17-16,-17 17 0,18-17 15,0-18-15,-1 18 0,1-18 16</inkml:trace>
  <inkml:trace contextRef="#ctx0" brushRef="#br0" timeOffset="148217.0509">23813 3528 0,'0'0'0,"0"-18"0,17 18 16</inkml:trace>
  <inkml:trace contextRef="#ctx0" brushRef="#br0" timeOffset="148889.2509">24218 3651 0,'-17'0'16,"17"18"-1,-18-18 1,0 35-16,18-17 16,-17 17-16,17-17 0,17 52 15,-17-34-15,36-1 16,-19-18 0,18 1-16,-17 0 15,17-18-15,-17 0 0,17 0 0,1-18 16,-19 0-16</inkml:trace>
  <inkml:trace contextRef="#ctx0" brushRef="#br0" timeOffset="149257.3413">24483 3845 0,'0'0'15,"17"0"-15,1 0 0,0 0 16,35-17 0,-36-1-16,19 0 0,-19 1 0,18-1 15,-35 0-15,18-17 16,-36 18 0,-17-1-16,18 18 0,-19 0 15,-34 0-15,34 0 16,1 18-16,18-1 0,-19 1 15,19-1-15,17 36 16,0-17-16,17-19 16,19 1-16,52 17 15,-18-35-15,-17 0 0,0 0 16,18 0-16,17 0 16,-71 0-16,1-17 0,0 17 15,-36 0-15</inkml:trace>
  <inkml:trace contextRef="#ctx0" brushRef="#br0" timeOffset="151030.8436">27958 11836 0,'17'0'47,"19"-18"-32,-19 18-15,18 0 0,-17 0 16,35 0-16,-35 0 15,-1 0-15</inkml:trace>
  <inkml:trace contextRef="#ctx0" brushRef="#br0" timeOffset="164468.0238">24395 13370 0,'0'18'16,"17"35"-1,-17-18-15,18 0 16,-18 89-16,18-71 15,-18 0-15,0 0 0,17 35 16,-17-53-16,0 0 16,18-17-16,-18 0 15,-18-18 1,18-36 0</inkml:trace>
  <inkml:trace contextRef="#ctx0" brushRef="#br0" timeOffset="164762.4303">24271 13600 0,'0'-18'15,"18"-17"1,-1 17-16,1-17 15,-18 17-15,18-17 0,-1 17 16,1-17-16,17-18 16,-35 18-16,18 35 15,-18-18-15,18 18 0,-1 18 16,1 17 0,-18-17-16,17-1 0,1 19 15,17-19-15,1 36 16,-19-35-16</inkml:trace>
  <inkml:trace contextRef="#ctx0" brushRef="#br0" timeOffset="167202.5589">23901 14411 0,'0'18'15,"0"52"1,0-35-16,0 89 15,0-71-15,0 70 16,17-87-16,1 52 16,0-71-16,-1 19 15,36-36-15,-35 0 16,-1-18-16,19 0 0,-19-17 16,1-53-1,-18 53-15,0-1 0,0 19 16,0-1-16,0 0 0,0 36 15,0 35 1,18-18 0,-1 1-16,1-1 0,0-17 15,17-1-15,35 1 16,-34-18-16,17 0 16,-36-18-16,-17-17 15,0 0-15,0-1 16,-17 1-16,-1 0 0,-35-36 15,35 36-15,-17-36 16,35 54 0,0-1-16,18 18 15,-1 0-15,1 0 0</inkml:trace>
  <inkml:trace contextRef="#ctx0" brushRef="#br0" timeOffset="167408.107">24500 14305 0,'18'-17'15,"0"17"-15,17-18 16,-17 18-1,-1-18-15,1 18 16</inkml:trace>
  <inkml:trace contextRef="#ctx0" brushRef="#br0" timeOffset="167563.4294">24500 14358 0,'0'0'0,"18"53"0,0-35 16,17 35-16,-17-36 15,35 18 1,-36-17-16,1-18 0,-1 0 16,-17 18-16</inkml:trace>
  <inkml:trace contextRef="#ctx0" brushRef="#br0" timeOffset="167775.2569">24765 14305 0,'0'18'0,"0"-1"16,18 19 0,-18-1-16,0-17 15,17-1-15,-17 1 0,18 0 16,-18-1-16</inkml:trace>
  <inkml:trace contextRef="#ctx0" brushRef="#br0" timeOffset="168093.4177">24888 14252 0,'18'0'31,"17"0"-31,1 0 16,-19 0-16,1 0 15,0 0-15,-1 18 16,-17 0-16,18-1 16,-18 18-16,0-17 0,0 35 15,0-35-15,0-1 16,0 1-16,0 0 0,-18-18 47,1-18-32,-1 18 1,-17 0-16</inkml:trace>
  <inkml:trace contextRef="#ctx0" brushRef="#br0" timeOffset="168343.5845">25206 14923 0,'0'35'16,"0"-70"-16,-18 105 0,1-52 0,-36 35 15,18-36 1,-1 19-16,1-19 16</inkml:trace>
  <inkml:trace contextRef="#ctx0" brushRef="#br0" timeOffset="169194.3056">25629 14288 0,'18'52'16,"0"1"0,-18 88-16,17-52 15,1 34-15,-18-52 16,18-1-1,-18-34-15,0-19 0,0 1 0,17-18 16,-17-18 0,18-35-16,-1 18 15,1 0-15,0 17 16,17 0-16,-17 1 0,-1-1 0,19 36 16,-36-1-16,0 54 15,-18-53 1,0 17-16,1 0 0,-1-17 15,0-1-15,-17 1 16,17-18-16,1-18 16,34-34-1</inkml:trace>
  <inkml:trace contextRef="#ctx0" brushRef="#br0" timeOffset="169426.4223">26053 14164 0,'53'0'16,"-36"0"-16,36 0 15,-35 0-15,-1 0 16</inkml:trace>
  <inkml:trace contextRef="#ctx0" brushRef="#br0" timeOffset="169548.7488">26106 14217 0,'-18'35'15,"36"-70"-15,-1 123 0,1-53 16,-1-17-16,1 0 0,0-1 15,-1-17-15,19 0 16,-19 0 0</inkml:trace>
  <inkml:trace contextRef="#ctx0" brushRef="#br0" timeOffset="169716.6938">26317 14288 0,'0'0'0,"-17"17"0,17 18 16,0 1 0,0-19-16,0 1 0,17 0 15,1-18-15,0 0 16,-18-18-16,17 18 16</inkml:trace>
  <inkml:trace contextRef="#ctx0" brushRef="#br0" timeOffset="169977.5553">26441 14129 0,'17'0'15,"1"17"-15,0 1 16,17 17 0,-17-17-16,-1 0 15,1-1-15,-18 19 0,17-19 16,-17 18-16,0 1 15,0-19-15,-17 1 0,-1 0 16,1-18 0,-1 0-16,0 0 15,-17 0-15,17-18 16,1 18-16,-1-18 16,0 18-16</inkml:trace>
  <inkml:trace contextRef="#ctx0" brushRef="#br0" timeOffset="170634.9931">28769 13899 0,'0'18'0,"35"53"16,1-36-16,-1 18 15,0-18-15,18 0 0,0 1 16,-18-1-16,18 0 0,-18-17 16,1 0-16,-1 17 15,-17-18-15,-36 1 16,0-18-16</inkml:trace>
  <inkml:trace contextRef="#ctx0" brushRef="#br0" timeOffset="170905.7123">28681 14164 0,'0'0'15,"-18"0"-15,36-18 16,-1 1-1,-17-19-15,36-16 16,-36 16-16,17-34 16,-17 34-16,18-16 15,-18 34-15,0 0 16,18 36 0,-1-18-16,19 35 15,-1-17-15,0-1 0,0 1 16,18 0-16,0-1 15,-17-17-15,-1 0 0</inkml:trace>
  <inkml:trace contextRef="#ctx0" brushRef="#br0" timeOffset="171563.7061">28945 14887 0,'0'0'16,"0"106"-16,18-53 16,-18 18-16,0-1 0,35 18 15,-17-35-15,53-18 16,-36-35-16,0 0 16,18-17-16,18-36 15,-36 0-15,0 18 0,18-71 16,-35 71-16,-1-18 15,-17 88 17,18 18-32,0-18 15,17 36-15,-17-36 16,34 0 0,-16-35-16,-1 0 0,-17 0 15,17-17-15,-17-1 0,-18-53 16,0 36-16,0 0 15,-36-53-15,19 35 16,-1 18-16,18-1 16,-18 1-16,18 17 0,0 1 15</inkml:trace>
  <inkml:trace contextRef="#ctx0" brushRef="#br0" timeOffset="171923.662">29845 14464 0,'0'0'15,"18"-18"-15,-1 1 0,36 17 16,-35 0-16,52-18 15,-52 18 1,0 18-16,-1-18 16</inkml:trace>
  <inkml:trace contextRef="#ctx0" brushRef="#br0" timeOffset="172063.0333">29898 14517 0,'0'0'16,"0"70"-16,18-34 0,17 34 15,0-52-15,18 35 16,-35-36-16,-1-17 16,1 18-16,0-18 0,-1 0 0</inkml:trace>
  <inkml:trace contextRef="#ctx0" brushRef="#br0" timeOffset="172280.3793">30163 14499 0,'0'0'16,"17"0"-16,18 18 16,-17 17-1,-18 0-15,0 1 0,0-19 16,-18 19-16,1-19 16,17 1-1,-18-1-15,36-17 16,-1 0-16,36-17 15,-35 17-15,0-18 16</inkml:trace>
  <inkml:trace contextRef="#ctx0" brushRef="#br0" timeOffset="172596.0719">30357 14429 0,'0'0'15,"17"0"-15,1-18 0,-1 18 0,19 0 16,-19 0-16,19 0 16,17 0-16,-36 0 15,-17 18-15,0-1 0,0 1 16,0 35 0,0-36-16,0 54 15,0-53-15,0 35 16,0-36-16,0 1 0,18-1 15,-18-34 17,-18 17-32,18-18 15,-17 18-15,-1 0 16,0 0-16,1 18 16</inkml:trace>
  <inkml:trace contextRef="#ctx0" brushRef="#br0" timeOffset="172785.0509">30692 15099 0,'0'0'15,"-18"70"-15,0-34 0,-17 34 16,17-52-16,18 35 15,-17-53-15,34 0 16</inkml:trace>
  <inkml:trace contextRef="#ctx0" brushRef="#br0" timeOffset="173152.5543">31027 14623 0,'0'0'0,"0"88"0,0 71 15,0-89-15,17 1 16,1-18-16,-18 0 0,18 17 16,-18-52-16,0-1 15,17-17-15,1-35 16,0 0-16,-1 17 15,19-17-15,-19 0 0,1 17 16,35 0 0,-18 18-16,0 36 15,-35-19-15,0 1 0,-17 35 16,-1-18-16,-17 0 16,-1-17-16,1-18 15,18 0-15,-19-18 16,36 1-1,0-1-15,0-17 16</inkml:trace>
  <inkml:trace contextRef="#ctx0" brushRef="#br0" timeOffset="173344.0376">31433 14482 0,'0'0'16,"35"-18"-16,-18 0 0,36 18 16,-17 0-16,-19 0 15,-34 0 1</inkml:trace>
  <inkml:trace contextRef="#ctx0" brushRef="#br0" timeOffset="173497.9303">31485 14517 0,'0'0'0,"0"53"0,0-18 0,-17 36 15,17-36-15,17 18 16,1-36 0,0-17-16,-1 18 15,1-18-15,0 0 0,-18-18 16</inkml:trace>
  <inkml:trace contextRef="#ctx0" brushRef="#br0" timeOffset="173714.3854">31697 14587 0,'0'0'15,"18"36"-15,-18-19 0,0 19 16,17-19-16,-17 1 15,0-1 1,18-17-16,0 0 16,-1 0-1,1 0-15,0-17 16</inkml:trace>
  <inkml:trace contextRef="#ctx0" brushRef="#br0" timeOffset="174047.4879">31873 14482 0,'0'0'16,"18"-18"-16,17 18 0,-17 0 16,0 0-16,-1 0 0,1 18 15,0-1 1,-18 1-16,0 35 15,0-18 1,0-17-16,17 52 16,-17-52-16,18 17 15,-18 0-15,18-17 0,-18 0 16,17-1-16,1 19 16,-36-19-1,1-17-15,-1 0 16,-17 18-16,-1-18 15,-17 0 1,18 0-16,0 0 0</inkml:trace>
  <inkml:trace contextRef="#ctx0" brushRef="#br0" timeOffset="181761.0809">19985 17709 0,'0'18'16,"-18"-18"15,18 35-15,0-17-16,0 0 0,0 35 15,0-18 1,0 0-16,18 18 0,0-18 16,-1 1-16,36 34 15,-18-52-15,54 17 16,-37-35-16,90 0 15,-90 0-15,72-35 16,-71 35-16,35-35 16,-70 35-16,17-18 15,-53 18 17,-17 0-32,17 18 15,1-18-15,-18 0 16,17-18-16</inkml:trace>
  <inkml:trace contextRef="#ctx0" brushRef="#br0" timeOffset="182263.4253">19685 17921 0,'18'0'15,"-1"0"1,1-18-16,0 18 16,-1-17-16,-17-1 0,35-17 15,-17 17-15,17-17 16,-17 17-16,0 1 15,17-19-15,-17 19 16,-1-1-16,1 1 0,0 17 16,34 17-1,-34 1-15,17 17 0,-17-17 16,35 35-16,17-18 16,-52-35-16,17 18 15,36-18 1,-53-18-16,-1 0 0</inkml:trace>
  <inkml:trace contextRef="#ctx0" brushRef="#br0" timeOffset="189535.8509">21431 17727 0,'-17'0'0,"17"18"31,17 35-31,1-18 16,0 71 0,-1-53-16,-17 0 15,18 0-15,-18-18 0,17 0 0,1 0 16,-18-17-16,18-18 15,-18-18-15,17 1 16</inkml:trace>
  <inkml:trace contextRef="#ctx0" brushRef="#br0" timeOffset="189998.0795">21802 17745 0,'-36'0'16,"72"0"-16,-89 0 0,35 0 15,0 0-15,18 17 0,-17 36 16,17-35-16,0 17 16,0 18-16,35-35 15,-17-1-15,35 19 16,-18-19-16,0 1 0,18 17 15,-18 1-15,-35-19 16,18 1-16,-18 35 16,-18-36-16,-17 1 15,0-18-15,0 0 16,-1-18-16,1-17 16,35 17-16,-18-17 15,36 0-15,-18 0 0,71-36 16,-54 18-1,54-17-15,-36 17 16,0 0-16,-35 35 16,0 0-16,-17 18 15,-36 18 1,35 0-16,-35 17 16,36-17-16,-19-1 15,36 1-15</inkml:trace>
  <inkml:trace contextRef="#ctx0" brushRef="#br0" timeOffset="190336.25">22278 17833 0,'-18'53'0,"36"-106"0,-53 141 15,35-35-15,0 35 16,0-52-16,17-1 16,1 0-16,-18-17 0,35-1 15,-17 1-15,52-36 0,-34 1 16,17-36 0,-36 35-16,1-35 15,0 18-15,-18 0 0,0-18 16,-18 17-16,0 1 0,-52-35 15,34 52-15,-34-17 16,35 17-16,-1 18 0,1 18 16,35-1-1,-18 1-15,36 17 16,17-17-16</inkml:trace>
  <inkml:trace contextRef="#ctx0" brushRef="#br0" timeOffset="190620.0125">22666 17762 0,'0'0'15,"-35"53"-15,17 0 16,18 35-16,0-35 16,0 0-16,35 35 15,1-70-15,34 0 16,-35-36-16,1 0 15,-1 1-15,18-54 16,-35 36-16,-18 0 0,0-1 16,-18-52-16,0 53 15,1 17-15,-1-17 0,-35-18 16,18 35-16,-18 1 16,18 34-16,-18 1 15</inkml:trace>
  <inkml:trace contextRef="#ctx0" brushRef="#br1" timeOffset="220222.4318">22966 1535 0,'17'0'0,"-17"17"32,0 19-32,0-19 15,18 36-15,0 53 16,-18-53-16,17 17 15,-17 71 1,18 18-16,-18-88 0,18-1 16,-1 36-1,1-71-15,-18 1 0,18-1 16,-18-17-16,0-1 16,-18 1-16</inkml:trace>
  <inkml:trace contextRef="#ctx0" brushRef="#br1" timeOffset="220483.1722">22913 2381 0,'0'0'15,"35"53"-15,-17-18 0,-1 36 16,1-53-16,17 35 15,-17-36-15,-18 1 16,18-18-16,-1 0 16,1 0-16,0-18 15,35-52-15,-18 17 16,18-53-16,-36 53 16,19-35-16</inkml:trace>
  <inkml:trace contextRef="#ctx0" brushRef="#br1" timeOffset="221925.9253">8661 3722 0,'0'-35'15,"0"17"-15,0-17 16,-18-36-16,0 36 16,18 0-16,-17-36 15,-1 36-15,18-1 0,-17 1 16,-1 17-16,0 1 0,1-18 15,-1 17-15,18 0 16,-18 1 0,18-1-16,18 0 15,0 18 1,17-17 0,-17 17-16,-1 0 15,18-18-15,1 0 0,-1 18 16,53-35-16,-53 35 15,54 0-15,-54 0 16,18 18-16,-18-18 16,18 17-16,0 1 0,-18-18 15,18 18-15,71-18 16,-71 17-16,17-17 0,1 0 16,87 0-16,-69 0 15,-19 0-15,124 18 16,-106-18-16,18 0 0,0 0 15,123 0 1,-123 0-16,18 0 0,-1-18 16,1 18-16,-1 0 15,1-17-15,17 17 0,-18 0 0,124-18 16,-106 18-16,124-18 16,-124 18-1,141-17-15,-141 17 16,0-18-16,0 18 0,18-17 15,123-1-15,-123 18 16,0-18-16,0 18 0,-1-17 16,142-1-1,-141 18-15,0 0 0,176-18 16,-176 18-16,176 0 16,-176 0-16,176-17 15,-177 17-15,142-18 16,-176 0-16,140 18 15,-123 0 1,-17 0-16,-18-17 0,17 17 16</inkml:trace>
  <inkml:trace contextRef="#ctx0" brushRef="#br1" timeOffset="223192.9022">17110 2858 0,'17'17'16,"1"-17"-16,53 0 15,-19 0-15,72 0 16,-53-17-16,-1 17 16,1-18-16,17 18 0,0 0 15,0-18-15,106 18 16,-70 0-16,-18-17 0,17 17 16,0-18-16,124 18 15,-141 0-15,106 0 16,-106 0-16,-18 18 15,18-18-15,-18 0 0,124 0 16,-124 0-16,18 0 16,-36 0-16,89 0 15,-18 17 1,-70-17-16,-1 18 0,1-18 16,-18 18-16,17-18 0,36 17 15,-53-17-15,-18 0 16,1 18-16,-1-18 0,0 0 15,36 0-15,-54 17 16,54 1 0,-36-18-16,0 18 0,-17-18 15,17 17-15,-17-17 0,17 18 16,1-18-16,-19 0 16,1 0-16,-18 18 15,17-18 16,-17-18-31,18 18 16,0 0-16,-1 0 16,-17-18-16,18 18 15,0 0 1,-1 0-16,1 0 16,0 0-16,-1 0 15,1 0-15,-1 0 16,-17-17-1,18 17 1,0 0 15,-1 0-15,-17 17 0,0 36-1,18-17-15,-18 52 16,0-35-1,0 0-15,0-18 0,0 53 16,0-53-16,0-17 16,0 0-16,0-1 0,0 1 15</inkml:trace>
  <inkml:trace contextRef="#ctx0" brushRef="#br1" timeOffset="223865.6517">14235 2205 0,'-36'18'15,"-34"52"1,34 1-1,19-54-15,34 19 16,19-19-16,-1 1 0,0-18 16,18 0-16,53 0 15,-53 0-15,18-18 0,17 1 16,-53 17-16,18-18 16,-35 0-16</inkml:trace>
  <inkml:trace contextRef="#ctx0" brushRef="#br1" timeOffset="224019.5607">14517 2240 0,'0'88'0,"0"-176"0,0 229 15,0-88-15,0 53 16,17-71-16,19 53 15</inkml:trace>
  <inkml:trace contextRef="#ctx0" brushRef="#br1" timeOffset="235105.4021">1887 10495 0,'-17'0'31,"-1"0"-15,0-17-1,1-1 1,-54 18-1,36-18-15,0 18 0,-18 0 16,0 0-16,0 0 0,-18 18 16,-52 0-16,52-1 15,18 1-15,-70 17 16,70-17-16,0-18 16,0 17-16,0 1 0,-17 0 15,34-18-15,-16 17 16,16 1-16,19 0 15,-1-18 1,18 17-16,0 18 16,0-17-16,18 0 15,-18 17 1,0-17-16,17 17 0,-17 0 16,0 53-16,0-17 15,0 52-15,0-52 16,0 88-16,18-89 15,-18 18-15,0-17 16,18 35-16,-18 70 16,0-88-16,17 18 0,-17 0 15,0 123-15,0-123 16,0 0-16,0 18 0,0-1 16,0-17-16,-17 17 15,17 18-15,-18-17 0,18 17 16,0-17-16,0-1 0,18 89 15,-1-124-15,1 88 16,-1-105-16,19 105 16,-19-105-1,1 17-15,0 0 0,-1-17 16,-17 105 0,0-88-16,0-17 0,0-1 0,0 89 15,0-71-15,18 53 16,-18-70-1,0 17-15,0-17 0,0-1 16,0 1-16,0 70 16,0-70-16,0 70 15,0-71-15,18 89 16,-1-89-16,-17 1 16,18 0-16,0-1 0,-1 36 15,-17-71-15,18 71 16,-18-71-16,0 36 15,0-53-15,0 17 16,0 18-16,0-36 16,0 1-16,0 0 0,17-18 15,-17 17-15,18-17 16,-18 18 15,18-18-15,-18 18-16,17-18 15,1 0 1,17 0-16,-17 0 16,0 0-16,17 0 0,0 0 0,36 17 15,-18-17-15,-18 18 16,53 0 0,-53 17-16</inkml:trace>
  <inkml:trace contextRef="#ctx0" brushRef="#br2" timeOffset="243816.2287">829 6068 0,'0'17'47,"0"36"-47,0-35 15,0 17-15,0 18 0,0 53 16,0-53 0,0 17-16,0 1 0,0 17 15,0 0-15,0 124 16,0-124-16,0 124 16,-18-106-16,18 123 15,-17-123-15,17 0 16,0 0-16,0 17 0,0 89 15,-18-106-15,18 105 16,0-123-16,0 18 16,0 71-16,0-89 15,0 53 1,0-88-16,0 17 0,0-17 16,0-17-16,0 17 0,18-1 15,-18 19-15,0-18 16,17 17-16,1-52 15,0 35-15,-1-35 16,-17-1-16,18 1 16,0 0-16,17-1 15,-17-17-15,34 18 16,-34-18-16,35 35 16,-35-35-16,-1 18 15,19-1-15,-19 1 0,54 0 16,-18-1-16,17 1 15,-17 0-15,0-18 16,18 17-16,70 1 16,-71-18-16,71 18 15,-52-18-15,-1 0 16,0 17-16,0-17 0,0 0 0,18 0 16,106 18-1,-106-18-15,0 0 0,-1 0 16,125 0-1,-107 0-15,1 0 0,-1 0 16,-17 0-16,17 0 0,124 0 16,-123 0-16,123 0 15,-124 0-15,18 0 16,-17 0-16,-1 0 16,1 0-16,-1 0 0,1 17 0,17-17 15,123 18-15,-140-18 16,17 0-16,-18 0 15,124 0-15,-123 0 16,123 0-16,-124-18 16,1 18-16,105 0 15,-123 0-15,123 18 16,-123-18-16,17 0 0,-17 18 16,0-18-16,0 0 15,106 0-15,-107 0 16,90 0-16,-90 0 15,107 0-15,-106 0 16,0 0-16,0 0 16,-18 0-16,18 0 0,88 0 15,-106 0-15,18 0 16,88 0-16,-89 0 16,1 0-16,0 0 15,0 0-15,0-18 0,88 18 16,-88 0-16,105 0 15,-105 0-15,0 0 16,106 0-16,-107 0 16,1 0-16,106-18 15,-89 18-15,-17-17 0,124 17 16,-125 0-16,107-18 16,-106 18-16,17 0 15,-17 0-15,0 0 16,141 0-16,-141 0 15,17 0-15,1-17 16,-18 17-16,17 0 0,124 0 16,-123 0-16,-1 0 15,142 0-15,-142 0 16,18-18-16,-17 18 16,-1 0-16,1 0 0,123 18 15,-124-18-15,124 17 16,-124-17-16,1 0 15,123 0-15,17-17 16,-140 17-16,-1 0 16,1 0-16,123-18 15,-124 18-15,124 18 16,-123-18-16,-1 0 16,1 0-16,-1-18 0,1 18 15,122-18-15,-122 1 16,123-1-16,-141 18 15,123 0-15,-105 0 16,-19-18-16,-16 18 16,16 0-16,-16 0 0,87 0 15,-88 0-15,0 0 16,106 0-16,-105 0 16,-19 0-16,18 0 15,1 0-15,-19 0 0,71 0 16,-70 0-16,52 0 15,-70 0-15,0 18 16,0-18-16,53 0 16,-71 0-16,53 18 15,-35-18-15,-18 0 0,18 0 16,36 0-16,-19 17 16,-35-17-1,18 18-15,-35-18 16,0 18-16,17-18 15,-17 17-15,-1-17 16,-17-17 0,0-19-1,0 19-15,0-19 16,18-52-16,-18 35 16,0 0-16,0 0 0,0-88 15,0-17 1,-18 69-16,18 19 15,0-18-15,-17-89 16,17 89-16,0-124 16,0 107-16,0-1 0,-18 0 15,18 0-15,0-106 16,-18 124-16,18-18 16,0 18-16,-17-88 15,17 105-15,-18 1 0,0-71 16,18 70-16,0-35 15,-17 53 1,17 0-16,-18 18 0,0 0 16,1 17-16,-1-35 15,0 53-15,-34-17 16,34-1-16,-35 0 16,35 18-16,-17 0 15,0-17-15,0 17 0,-36-18 16,18 18-16,-35-18 15,53 1-15,-18 17 16,-71-18-16,54 0 16,-1 18-16,-88-17 15,71 17-15,0 0 16,-124-18-16,106 18 16,-123 0-16,106 0 15,-124 0-15,123 0 16,-158 0-1,141 0-15,0 0 0,-18 0 16,18 0-16,-177 0 16,160 0-16,-1 18 0,-17-18 15,-177 17-15,159 1 16,17 0-16,-17-18 16,-158 35-16,-19-17 15,195-18-15,-212 17 16,211-17-16,-17 0 15,0 18-15,-176-18 16,176 0-16,0 0 0,17 0 16,-17 0-16,-158 0 15,158 0-15,17 0 0,-193-18 16,193 18 0,-17-17-16,18 17 0,-18-18 15,-159 0 1,177 18-16,-18-17 0,-159-1 15,159 18-15,18-18 16,-1 18-16,-17 0 0,0-17 16,18 17-16,-18 0 0,-159-18 15,177 1-15,-19 17 16,19-18-16,0 0 16,-1 18-16,-175-17 15,175-1-15,1 18 0,-1-18 16,-17 18-16,-141-17 15,159-1-15,-1 18 0,1-18 16,-159-17-16,176 17 16,-17 1-16,-159-1 15,158 1-15,18-1 16,-176 0-16,159 1 16,17-1-16,-176 0 15,176 18-15,-17-17 0,-142-1 16,160 18-1,-19-18-15,19 18 0,-19 0 16,18-17-16,1 17 0,17 0 16,-159-18-16,159 18 15,-1-17-15,19 17 0,-106-18 16,52 0 0,89 1-16,18 17 15,-1-18-15,-70 18 16,88 0-16,0 0 0,0 0 15,0 0-15,18-18 0,0 18 16,-1 0-16,1 0 16,0 18-16,17-18 15</inkml:trace>
  <inkml:trace contextRef="#ctx0" brushRef="#br2" timeOffset="244526.2302">1358 6562 0,'0'0'0,"35"17"16,36 19-1,-18-36-15,0 0 0,17 17 16,1-17-16,17 18 0,0-18 16,1 18-16,16-1 0,125 18 15,-89-17-15,141 17 16,-106 1-1,1-19-15,17 19 0,0-1 16,0 0-16,247 36 16,-212-18-16,247 17 15,-229-17-15,283 18 16,-266-18-16,18-18 16,1 18-16,-1-18 0,335 53 15,-299-35-15,317 18 16,-300-18-16,-18-18 15,18 0-15,336 53 16,-336-52-16,353 34 16,-335-17-16,-18-18 15,353 36-15,-353-36 16,0 0-16,335 36 16,-335-36-16,0 1 0,318 52 15,-335-53 1,17 0-16,-18 1 0,1 17 15,-1-18-15,-17 0 0,317 18 16,-317-18-16,0 1 16,0-19-16,0 18 0,247 36 15,-283-36-15,-17 1 16,0-1-16,-35 0 16,-1 0-16,-16 18 0,140 18 15,-194-53-15,-35 17 16,-1-18-16,19 19 15,-106-36-15</inkml:trace>
  <inkml:trace contextRef="#ctx0" brushRef="#br2" timeOffset="245683.5283">1711 9790 0,'18'0'0,"-1"0"16,-52 0-16,106 0 0,17 0 15,-35 0-15,88-36 16,-71 36-16,19-17 0,-1-1 15,88-17-15,-52 17 16,-19 0-16,19-17 0,158-18 16,-123 36-16,0-19 15,-1 19-15,1-19 16,17 1-16,19 18 0,175-36 16,-176 35-16,0-17 15,18 17-15,211-52 16,-194 34-16,1 19 0,-1-36 15,247-18 1,-229 36-16,0 0 0,247-36 16,-229 36-16,-1-1 15,1 1-15,-1 0 0,1 0 16,-1-1-16,301-52 16,-301 35-16,301-35 15,-283 35-15,0 18 16,1-18-16,-19 18 0,18-1 15,-17 1-15,0 0 0,246-36 16,-246 54-16,-18-1 16,0-17-16,17 17 0,-17-17 15,247 0 1,-247-1-16,0 19 0,-18-1 16,247-35-16,-264 18 15,247-18-15,-248 35 16,1 1-16,194-36 15,-212 35-15,17 0 0,-17 1 16,194-19 0,-193 1-16,-19 18 0,194-36 15,-176 35 1,-17-17-16,176-18 0,-195 18 16,1-1-16,0 19 0,141-36 15,-159 17-15,-18 19 16,89-19-1,-106 19-15,-18-1 16,0 18-16,-17-17 0,34 17 16</inkml:trace>
  <inkml:trace contextRef="#ctx0" brushRef="#br1" timeOffset="256783.0284">21308 17992 0,'-18'0'0,"36"0"47,35 0-32,0 0-15,70 0 16,-52 0-16,17 0 15,18 0-15,17 0 0,106 0 16,-87-18-16,-19 18 16,159-18-16,-141 1 15,89-1 1,-124 0-16,35 1 16,-71-1-16,1 18 15,-107 18 1,-16 17-1,16-35-15,1 18 16</inkml:trace>
  <inkml:trace contextRef="#ctx0" brushRef="#br1" timeOffset="258467.5115">24359 17498 0,'0'17'16,"0"36"-16,0 0 0,18 18 15,-18 52 1,18-52-16,-18-18 0,17 53 16,19-36-1,-19-52-15,1-1 16,-18 1-16,17-18 0,1 0 0</inkml:trace>
  <inkml:trace contextRef="#ctx0" brushRef="#br1" timeOffset="258779.4839">24642 17639 0,'0'0'16,"52"0"-16,-34 0 0,35 18 15,-18-1 1,-17 18-16,17-17 0,-17 17 0,-18 54 15,0-54 1,0 0-16,0 0 0,0 1 0,-35 17 16,17-36-1,0 1-15,18 0 0,-17-1 16,17 1-16,17-1 16,1 1-16,35-18 15,-36 18-15,1-18 16,0 0-16,-1 0 15,1 0 1</inkml:trace>
  <inkml:trace contextRef="#ctx0" brushRef="#br1" timeOffset="259074.3257">25206 17903 0,'-18'0'15,"1"53"1,-1-35-16,18 17 16,35 54-1,18-37-15,-17-34 16,-1-18-16,35 0 16,1-35-1,-53 0-15,-18 17 0,0-35 16,-53 0-1,0 18 1,17 17-16,1 18 0,0 0 0,0 0 16,17 18-16,18-1 15</inkml:trace>
  <inkml:trace contextRef="#ctx0" brushRef="#br1" timeOffset="259346.047">25629 17939 0,'-35'53'15,"70"-106"-15,-88 159 0,53-71 16,0 53-16,18-53 16,17-17-16,1 17 15,-1-35-15,71 0 16,-53-35-16,17 17 0,-35-17 15,36-53-15,-53 53 16,-18-1-16,-18 1 16,-17 0-16,-1-1 0,1 19 0,0-1 15,-18 18-15,0 0 0,18 18 16,-53 17 0</inkml:trace>
  <inkml:trace contextRef="#ctx0" brushRef="#br1" timeOffset="262454.2366">24059 15469 0,'18'0'16,"35"-17"0,-18 17-16,53 0 15,-17 0-15,0 0 0,87 0 16,-69 0 0,16 0-16,19 0 0,105 17 15,0 1 1,-123-18-16,71 18 15,-89-18-15,53 0 16,-70 0-16,-19 0 16,-16 0-16,-1 0 0,18 17 15</inkml:trace>
  <inkml:trace contextRef="#ctx0" brushRef="#br1" timeOffset="263427.0559">29157 15822 0,'-18'0'16,"36"0"-16,35 0 16,0-18-16,123 18 15,-52-17 1,17 17-16,18 0 0,17 0 16,18 0-16,212 0 15,-212 0-15,176 17 16,-193-17-16,122 0 15,-175 0-15,35 0 16,-124 18-16,0-18 16</inkml:trace>
  <inkml:trace contextRef="#ctx0" brushRef="#br3" timeOffset="293154.1516">14340 10336 0,'0'-17'32,"0"-1"-32,-17 18 15,-1-18 1,1 1-16,-1 17 0,0-18 16,-17 18-16,-18 0 0,0 0 15,-70 0-15,52 0 16,-52 18-16,52-18 15,-70 17-15,88 1 16,-18 0-16,19-1 16,-1 1-16,-18 17 15,36-17-15,17 0 0,-17-18 16,35 17 0,0 1-16,0 0 15,18-18-15,-18 17 16,0 18-16,0-17 15,0 17-15,0-17 0,-18 35 16,18-18-16,-18 53 16,18-35-16,-17 71 15,17-71-15,0 17 0,0 1 16,-18-1-16,18 1 16,-18 70-16,18-53 15,0 71-15,0-71 16,18 71-1,-18-71-15,0 0 0,0 0 16,0 18-16,0 106 16,0-124-16,0 106 15,0-106-15,0 71 16,0-88-16,0 17 16,0 0-16,-18 0 0,18 89 15,0-89-15,0 88 16,-17-88-16,17 1 15,0-1-15,-18 88 16,18-88-16,0 1 0,0-1 16,0 0-16,18 106 15,-18-106-15,0 89 16,17-107-16,-17 18 16,-17 71-16,17-88 15,0 70-15,-18-71 16,18 71-16,0-70 15,-18 88 1,18-89-16,0 19 0,0-19 16,0 18-16,0-17 0,18 88 15,0-89-15,-18-17 16,17 0-16,-17 0 0,18 35 16,-18-53-1,18 18-15,-18-17 0,17 34 16,1-35-16,0 54 15,-1-54-15,1 0 16,-1-17-16,1 17 16,0-17-16,17-1 15,-17-17-15,-1 0 16,1 0-16,17 0 0,-17 0 16,-1 18-16,19-18 0,-19 0 15,19 0-15,52 0 16,35-18-1,-87 1-15,17 17 16,-1-18-16,1 18 0,0 0 16,53-18-16,-53 1 15,0-1-15,-18 18 0,18-18 16,0 1 0,-18-1-16,-17 18 0,-18-17 15,18-1-15,-1 0 16,-17 1-16,0-19 0,0 19 15,18-19-15,-18-34 16,0 17-16,0-18 0,18 1 16,-18-1-16,17-87 15,1 69-15,-18-87 16,17 88-16,-17 0 16,0-18-16,-17-18 0,17 1 15,-18-159-15,1 123 16,17-141-16,-18 141 15,18-158 1,0 176-16,0 0 0,18-1 16,-18 1-16,17 18 0,1-159 15,-1 140-15,-17 1 16,18-17-16,0-19 0,-1 1 16,-17-195-1,0 177-15,0 18 0,0 17 16,0-105-16,18 70 15,0 123-15,-18 18 16,17-17-16,1-54 16,0 54-16,17-54 15,-18 54-15,1-1 16,-18 0-16,0 19 0,0-1 16,-35-36-16,17 54 15,-52 0 1,34 35-16,1 0 0,-18 35 15,18 0 1</inkml:trace>
  <inkml:trace contextRef="#ctx0" brushRef="#br3" timeOffset="303762.9908">26405 13829 0,'18'0'16,"-18"18"-16,0-36 15,-18 18 1,1 0-16,-18 0 15,-36 0 1,36 0-16,-36 0 16,-17 0-16,0 0 0,-124 18 15,89-18-15,-19 0 16,19 0-16,-18 0 0,0 17 16,-159-17-1,159 0-15,-141 18 16,158-1-16,-70 1 15,106 0-15,0-18 16,35 17-16,0 1 0,-35 17 16,52-17-16,-17 35 15,36-36-15,17 19 16,0-19-16,0 19 16,0-1-16,17 18 15,1-35-15,-18 17 0,0 18 16,0 35-1,18 35-15,-18-70 0,0 18 16,-18 52 0,18-52-16,0-18 0,18 0 15,17 35-15,-17-35 16,17-18-16,0 0 0,18 1 16,0-1-16,0 0 15,18 0-15,87 54 16,-52-54-16,106 18 15,-89-18-15,177 0 16,-159-17-16,18-18 16,0 0-16,-1 0 0,178 0 15,-195-18-15,123 1 16,-158 17-16,-18-18 16,36 1-16,-71-1 15,0 0-15,17-17 16,-35 17-16,-17 1 0,0-19 15,-1-17-15,-17-52 16,0 16-16,0 19 16,0-36-16,-35-17 0,-18-160 15,18 125-15,0 17 16,-71-106-16,71 158 16,-1 19-16,1-36 15,17 71-15,1-1 16,-1 19-16</inkml:trace>
  <inkml:trace contextRef="#ctx0" brushRef="#br3" timeOffset="305035.8775">31274 14129 0,'0'0'15,"35"0"-15,-17-18 0,-18 0 16,-53 18-16,17 0 16,-34 0-16,-1 0 15,-17 18-15,-18-18 0,-158 35 16,105-17-16,-158 0 16,140-1-16,18 1 15,1 0-15,-142 17 16,159-17-16,17-1 15,18 1-15,36-1 0,-1 1 16,1 17-16,52-17 16,0 35-16,36-35 15,17 17-15,1-18 16,-19 1-16,19 0 16,-19-1-16,1 1 0,-18 17 15,0 1-15,0 69 16,-18-52-16,1 18 15,-1-1-15,0 19 0,1-19 0,-19 89 16,19-89 0,-1 1-16,18 53 15,18-89-15,-1 0 0,-17 0 16,18-17-16,0 0 0,35-1 16,-18-17-16,35 18 15,-17-18-15,71 18 16,-36-1-1,0-17-15,0 18 0,177-1 16,-106 1-16,-1 0 16,19-18-16,-1 17 0,142 1 15,-142 0 1,-35-1-16,159 19 16,-159-19-16,141-17 15,-158 18-15,123-36 16,-177 18-16,54-53 15,-54 0 1,-34 36-16,-36-36 0,0-35 16,-36 17-16,1-52 15,35 52-15,-18 0 16,18-87-16,18 70 16,-18-1-16,18-69 15,-1 87-15,-17 0 0,18 19 16,0-54-1,-1 18-15,1 52 16,-18 19-16,0-36 16,0 17-16,0 19 15,-18-1-15,-17-17 16,17 17-16,-35 18 0,-35-17 16,18 17-16,-107 0 15,54 0-15,-36 0 16,0 0-16,-17 0 15,0-18-15,-18 18 0,-212 0 16</inkml:trace>
  <inkml:trace contextRef="#ctx0" brushRef="#br3" timeOffset="317944.0336">8872 4410 0,'0'17'15,"18"-17"1,0 18 0,-1-18-16,19 0 15,16 0-15,-16-18 16,-1 18-16,71-17 15,-53-1-15,0 18 0,17-18 16,1 18-16,52-17 16,-52 17-16,-1 0 15,19 0-15,-19 0 0,18 0 16,89-18-16,-71 18 16,-18 0-16,18 0 0,-1 0 15,107 0-15,0-17 16,-89 17-1,-17 0-15,18 0 0,122-18 16,-140 18-16,18 18 16,-1-18-16,1 0 0,-1 0 15,142 17-15,-124 1 16,0-18-16,-18 0 0,19 0 16,140 17-1,-123-17-15,-18 18 0,159-18 16,-142 0-16,-17 0 15,18 0-15,123 0 16,-123 0-16,-18 0 0,0 0 16,0 0-16,142 0 15,-142 18-15,18-18 16,-18 0-16,159 0 16,-1-18-16,-140 18 15,0 0-15,0-18 16,-1 18-16,-17 0 0,18-17 15,106 17-15,-124 0 16,-18 0-16,142 0 16,-124 17-16,-17-17 15,-1 18-15,1-18 0,-19 0 0,19 18 16,123-1 0,-124-17-16,1 0 0,-18 18 15,17-18-15,124-18 16,-141 18-16,17-17 0,107-1 15,-142 18-15,0 0 16,-17-18-16,52 18 16,-88 0-16,1 18 15,-19-18-15</inkml:trace>
  <inkml:trace contextRef="#ctx0" brushRef="#br3" timeOffset="318550.0416">24112 4657 0,'0'0'16,"0"35"-16,0 0 0,0 18 0,0 88 16,-17-35-1,17-18-15,0 18 0,0 0 0,17 53 16,-17-89-16,36 18 15,-19-52 1,1-19-16</inkml:trace>
  <inkml:trace contextRef="#ctx0" brushRef="#br3" timeOffset="318840.3149">23813 5045 0,'0'0'0,"17"-36"15,1 19-15,-1-18 0,36-54 16,-17 54-16,-1-18 16,53-70-1,-35 70-15,18-18 16,-36 54-16,-18-1 0,1 18 15,0 35-15,-1 0 16,1 1-16,17 70 16,1-53-16,-19-1 15,19-16-15,-1-1 0,-18-17 16,36 17-16</inkml:trace>
  <inkml:trace contextRef="#ctx0" brushRef="#br0" timeOffset="345516.3331">27234 6315 0,'-17'-36'16,"-18"19"-16,17-1 0,-53 1 15,36 17 1,-35 0-16,52 17 16,-35 54-16,53-18 15,0 35-15,0-53 16,53 18-16,-18-35 16,53-1-1,-52-17-15,52-53 16,-53 36-16,18-71 15,-53 52-15,0 1 0,-18 0 16,-17-1 0,17 19-16,1 17 0,-1 0 15,-17 53-15,35-18 16,0 0-16,18 1 0,-1-1 16,18 0-16,36 18 15,-18-35-15,-18-18 0,18 17 16,0-17-1</inkml:trace>
  <inkml:trace contextRef="#ctx0" brushRef="#br0" timeOffset="345956.9016">27711 6315 0,'-18'-18'16,"36"36"-16,-54-36 0,1 18 0,18 0 15,-1 18-15,-17-1 0,17 36 16,0-17-16,18-1 16,18-18-16,-18 19 0,35-1 15,1-17 1,-19-18-16,18 0 0,-17 0 16,0 0-16,-1 0 0,1-36 15,-18 19-15,0-1 16,0-17-1,-18 35-15,18-18 16,-17 18-16,17 18 16,0-1-1</inkml:trace>
  <inkml:trace contextRef="#ctx0" brushRef="#br0" timeOffset="346611.7252">27587 6315 0,'0'17'0,"-17"-17"16,17 18-16,17 35 15,-17 35 1,18-17-16,-18-18 0,0 17 16,18 1-16,-18-18 0,17 35 15,-17-53-15,18 0 16,-18-70-1,-18-35 1,-17-1 0,17 18-16,1 0 15,17-70-15,0 17 16,17 53-16,1 18 16,0-1-16,52 1 15,-35 35-15,1 0 16,-1 18-16,0-1 0,0 19 15,-35-1-15,0-17 16,0-1-16,-35 36 16,-18-18-16,18-35 15,-18 18 1,35-18-16,1-18 16,17 1-16,17-1 15</inkml:trace>
  <inkml:trace contextRef="#ctx0" brushRef="#br0" timeOffset="347000.7802">28028 6456 0,'0'0'15,"18"53"-15,-18 0 0,35 35 16,-35-35-16,18-18 15,-1 0-15,-17 1 16,18-19-16,-18 1 16,-18-36-1,1 1-15,-1-1 0,0-70 16,1 53-16,17-36 16,-18-53-16,18 54 15,18 35-15,-18-1 0,35 19 16,0 17-16,1 0 15,-19 17-15,19 1 16,-19 0-16,1 52 16,-18-52-16,-18 17 0,1-17 15,-1-1-15,-35 19 16,18-36-16,17 0 0,-17 0 16,17-18-16,1 0 15,17-17-15,0 17 0,0 1 16</inkml:trace>
  <inkml:trace contextRef="#ctx0" brushRef="#br0" timeOffset="347280.0216">28346 5715 0,'17'53'16,"-17"-18"-16,0 89 15,0-71-15,0 17 16,0 54 0,18-1-16,-18-70 15,18-18-15,-18 18 0,35 0 16,-17-35-16,-18-1 15,17-17-15</inkml:trace>
  <inkml:trace contextRef="#ctx0" brushRef="#br0" timeOffset="347573.839">28575 6403 0,'0'0'0,"18"0"15,17 0 1,-17 0-16,34-18 15,-34 18-15,0-17 16,-1-1-16,1-35 16,-18 35-16,0 1 0,-18-1 15,-17-17-15,0 35 16,17 0-16,-17 18 0,17-1 16,-17 18-16,17 36 15,36-18-15,-18 0 16,35-18-16,1 0 0,52 18 15,-35-35-15,0-18 16,0 0-16,-18-18 0,0 18 16,0-35-1,-35 17-15</inkml:trace>
  <inkml:trace contextRef="#ctx0" brushRef="#br0" timeOffset="348236.3555">29669 6597 0,'-18'-18'16,"36"36"-16,-36-53 16,36 35-1,17 0-15,71 0 16,-36 0-16,18 0 15,159 0-15,-105 0 16,-1-18-16,17 18 0,1-18 16,0 18-16,105-17 15,-140 17-15,-36 0 16,-17 0-16,-36 0 0,0 0 16,-52 17-1</inkml:trace>
  <inkml:trace contextRef="#ctx0" brushRef="#br0" timeOffset="349013.9747">32015 6509 0,'-36'0'47</inkml:trace>
  <inkml:trace contextRef="#ctx0" brushRef="#br0" timeOffset="352634.9313">21414 4727 0,'17'0'31,"36"18"-15,-18-18-16,71 18 15,-53-18-15,53 35 16,-35-18-16,52 1 16,-52 0-16,87 17 15,-69-17-15,16-1 16,1 1-16,124 35 16,-107-36-16,124 54 15,-124-36-15,1 1 0,17-1 16,-18 0-16,177 36 15,-159-54-15,18 19 0,0-1 16,17-17-16,-17-1 16,0 1-16,-18-1 0,0 1 15,-17 0-15,-1 17 0,-35-17 16,18-1-16,70 36 16,-87-18-16,-1 1 0,71-1 15,-89-17 1,1-1-16,-1 1 0,1 0 15,-1-18-15,54 17 16,-89-17-16,53 18 16,-52-18-16,16 0 15,-34 0-15,35 0 16,-35 0-16,17 0 16,0 0-16,1 0 15,-19-18 1,1 18-16</inkml:trace>
  <inkml:trace contextRef="#ctx0" brushRef="#br0" timeOffset="352974.4531">26988 5503 0,'35'0'15,"-70"0"-15,87 18 0,-16 0 16,17 17-16,-18-17 16,-17-1-16,52 36 15,-35-18-15,-17-17 0,0 17 16,-1-17-16,1 17 15,-18-17-15,0-1 0,-18 1 16,-17 0 0,-36-18-16,19 0 15,16 0-15,1 0 0,17 0 16,-17 17-16,-35-17 16</inkml:trace>
  <inkml:trace contextRef="#ctx0" brushRef="#br0" timeOffset="353580.6961">21731 4480 0,'0'0'16,"-53"0"-16,0 0 0,18 0 0,-53 18 16,53-18-1,-18 18-15,17-18 0,-17 17 16,36 1-16,-1-1 15,1 1-15,17 17 0,0 1 16,52 52 0,-16-35-16,70 35 15,-36-53-15,-17-17 0,0 0 16</inkml:trace>
  <inkml:trace contextRef="#ctx0" brushRef="#br0" timeOffset="360308.8432">30180 6244 0,'53'106'16,"-106"-212"-16,141 265 0,-35-53 15,-35-53-15,0 35 16,-18-53-16,-18 18 16,0-35-16,-17-1 15,0-17-15,-18 0 16,18-17-16,17-19 15,-17 19-15,-18-71 16,35 35-16,-35-53 16,18 35-16</inkml:trace>
  <inkml:trace contextRef="#ctx0" brushRef="#br0" timeOffset="360399.8986">29951 5909 0,'0'-18'0</inkml:trace>
  <inkml:trace contextRef="#ctx0" brushRef="#br0" timeOffset="360738.2944">30304 6156 0,'35'35'16,"-70"-70"-16,88 88 0,-36-35 0,18-1 15,-17-17-15,17 0 16,-17 0 0,0-17-16,-1-1 0,-17 0 15,18 1-15,-18-36 16,0 35-16,0 0 15,-18 1-15,18 34 16,18 19 0,0-1-16,-18-17 15,17 17-15,1 0 0,17 0 16,0-17-16,-17 0 16,0-18-16,-1 0 15</inkml:trace>
  <inkml:trace contextRef="#ctx0" brushRef="#br0" timeOffset="360866.1353">30709 6156 0,'18'35'16,"-36"-70"-16,54 88 0,-36-35 0,35-1 16,-17 1-16</inkml:trace>
  <inkml:trace contextRef="#ctx0" brushRef="#br0" timeOffset="360976.4288">30709 5962 0</inkml:trace>
  <inkml:trace contextRef="#ctx0" brushRef="#br0" timeOffset="361326.3576">30886 6138 0,'0'0'0,"0"18"0,0 0 0,0 17 15,17-17 1,1-1-16,17-17 0,36 18 15,-18-36 1,-18 18-16,-17-17 0,17-19 16,-17 19-1,-18-1-15,0 0 16,-18 1 0,0 17-16,-17 0 15,17 17-15,18 19 16,0-19-16,0 1 15,36 17 1,-1-17-16,0-18 0,0 0 16,54 0-16,-72 0 15,19 0-15</inkml:trace>
  <inkml:trace contextRef="#ctx0" brushRef="#br0" timeOffset="442098.1059">14005 10442 0,'-35'0'16,"17"0"-16,-35-17 16,18-19-1,0 19-15,0-1 16,-1 0-16,1 18 0,0-17 15,-71 17-15,53 17 16,-53 36 0,53-17-16,18-1 0,-53 53 15,53-35-15,17-18 16,0 18-16,1 0 0,17 18 16,0-1-16,53 71 15,-18-70-15,53 70 16,-35-70-16,17-19 15,1 1-15,17 0 0,0 0 16,89 0-16,-89-35 16,-17-1-16,17-17 0,0 0 15,53-53 1,-70 1-16,-1-1 0,-17 0 16,35-106-16,-52 88 15,-19-17-15,-17 18 0,0-19 16,-35-105-16,-18 106 15,0-18-15,-17 18 0,-1 0 16,0 35-16,-87 0 16,87 53-16,-88 35 15,71 1-15,35-19 16,-53 54-16,71-53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04:32.0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14676 4639 0,'-18'0'16,"18"18"-1,-18-18 1,1 0 15,34 0 32,1 0-48,17 0-15,-17 0 16,35 17 0,-18-17-16,53 0 15,-35-17-15,35 17 16,-35 0-16,18 0 0,52 0 16,-52 17-16,70-17 15,-53 18-15,0-18 16,106 0-1,-105 0-15,87 0 16,0 0-16,-87 0 16,-19 0-16,1 0 0,-18 0 15,52 0-15,-69 0 16,52 0 0,-70 0-16,-1 0 15,1 0-15,-1 0 0,1 18 16,-36-18-16,1 0 15</inkml:trace>
  <inkml:trace contextRef="#ctx0" brushRef="#br0" timeOffset="2039.7809">15699 4992 0,'0'-18'16,"17"18"15,-17 35-15,0 1-16,18 52 16,-18-18-16,0 1 15,0 0-15,0-1 0,-18 71 16,18-70-16,0 17 15,18-70-15,-18 17 16,0-17-16,18-18 0,-1 0 16,-17-18-16,0 0 15</inkml:trace>
  <inkml:trace contextRef="#ctx0" brushRef="#br0" timeOffset="2368.7071">15469 5151 0,'0'0'15,"18"0"1,17-18-1,-17-17-15,17-1 0,0 1 16,18-35-16,0 17 16,-35 35-16,-18 0 15,18 18-15,-18 18 16,0 35 0,0-18-16,17 0 15,1 36-15,-1-36 16,19 18-16,-19-35 15</inkml:trace>
  <inkml:trace contextRef="#ctx0" brushRef="#br0" timeOffset="2879.0643">14728 6103 0,'36'0'15,"34"-35"1,-17 17-16,18 18 16,35-17-16,-71 17 15,53 17-15,-53 1 16,1-18-16,-19 0 15,-34 0-15</inkml:trace>
  <inkml:trace contextRef="#ctx0" brushRef="#br0" timeOffset="3062.051">14958 5733 0,'35'70'0,"-35"-17"15,35 53-15,-35-53 16,18 17-16,-18 36 16,18 0-1,-1-71-15,-17 1 0,36 17 16,-19-36-16</inkml:trace>
  <inkml:trace contextRef="#ctx0" brushRef="#br0" timeOffset="3841.4355">15434 6138 0,'-18'-17'0,"36"34"0,-53-17 16,-1 18-1,36 17-15,0-17 16,-17 17-16,17-17 0,35 35 15,-17-36-15,17 1 16,-17-18-16,35 0 16,-36-18-16,1-17 15,-18 17-15,0-34 16,-18 34 0,18-17-16,-17 17 15,17 0-15,0 36 16,35 0-1,-17-18-15,17 35 16,-18-35 0,19 18-16,-19-1 15,1-17-15,-18-17 16,0-1-16,0-35 31,-18 35-31,36-17 16,0 17-16,-18 1 0,35-1 15,0 1-15,-17 17 16,17-18-16,0 18 16,1 0-1,-36 18-15,0-1 16,0 1 0,-18 17-16,0-17 15,18-1-15,0 1 0,0 0 16,0-1-16,0 1 0,0 0 15,18-1-15,0-17 16,-1 0 0,19-17-16,-36-1 15,17 18-15,-17-18 0,0 36 32,35 35-17,-17-18 1,17 18-16,-17-35 15,-18 17-15,18-17 0,-18 17 16,0-18-16,-36 1 16,19 0-16,-1-18 15,-17 0-15,17 0 0,-17 0 0,-18-53 16,35 35 0,1-35-16,-1 18 15,18 0-15</inkml:trace>
  <inkml:trace contextRef="#ctx0" brushRef="#br0" timeOffset="4174.39">16140 6209 0,'0'-18'16,"35"18"-1,-17-17 1,17-1-16,-18 18 15,1-35-15,-18 17 16,18 18-16,-18-35 16,-18 35-16,-17-18 15,17 18-15,1 18 16,-1-1-16,18 1 16,0 0-16,18-1 15,52 36 1,-52-53-16,17 0 15,36 0-15,-54 0 16,36-17-16,-35 17 16,-1-18-16,1 0 0,-18 1 15,0-1-15</inkml:trace>
  <inkml:trace contextRef="#ctx0" brushRef="#br0" timeOffset="4318.744">16492 6015 0,'36'0'15,"-19"0"-15,19 0 16,34 0 0,-52 0-16,17-18 0,18 18 15,-35-17-15,-1 17 16</inkml:trace>
  <inkml:trace contextRef="#ctx0" brushRef="#br0" timeOffset="4586.2011">16633 5715 0,'-17'0'16,"-1"18"-16,18 17 16,0 0-16,0 18 0,0 35 15,18-35 1,17 53-16,-17-71 15,52 36-15,-34-53 16,17-1-16,-18-17 16,35 0-1,-52-17-15,0-1 0,17 0 16</inkml:trace>
  <inkml:trace contextRef="#ctx0" brushRef="#br1" timeOffset="10799.1743">5662 4639 0,'-18'0'46,"18"18"-30,0-1-16,0 1 16,0 0-16,0-1 15,0 54-15,18-36 16,17 18-16,1-35 16,52 17-16,-35-17 15,70-1 1,-52-17-16,-1 0 0,107 0 15,-89 0-15,124 18 16,-107-1-16,125-17 16,-124 0-16,-1 0 15,125 0-15,-124-17 16,17-1-16,-17 1 0,123-19 16,-105 19-16,87-19 15,-123 19 1,1-1-16,69-17 15,-87 35-15,52-18 16,-70 18-16,0 0 0,18 0 16,-18 0-16,0 0 15,0 0-15,35 18 16,-53-1-16,0 1 16,1-18-16,17 18 0,-18-18 0,-18 0 15,19 17-15,-1-17 16,-17 18-16,-1 0 15,1-1 1,-18 19 0,0-19-16,0 18 15,18-17-15,-18 0 0,0-1 16,-18-34 31,18-19-32,0 19 1,0-18-16,18 17 16,-1 0-1,1 18-15,17 0 16,-17-17-16,-1 17 16,1 0-16,0 0 0,35 0 15,-36 0-15,36 0 16,-18 0-1,-17 0-15,17 0 16,1 0-16,-1 0 0,35 0 16,-34 0-16,-1 0 0,0 0 15,36 0-15,-36 17 16,0-17-16,1 0 0,17 0 16,-18 0-16,35 18 15,-17-18-15,-17 0 16,-1 0-16,53 0 15,-53 0-15,1 0 0,17 0 16,35 0-16,-35 0 16,53 0-1,-54 0-15,54 0 16,-53 18-16,35-1 16,-35-17-16,35 18 15,18-1 1,0 1-16,-53-18 15,-18 18-15,18-18 16,0 0-16,18 17 0,-18-17 0,17 0 16,54 0-16,-54-17 15,1 17-15,17 0 16,-35-18-16,17 18 0,36-18 16,-53 18-16,-18 0 15,1 0-15,34 0 16,-34-17-16,-1 17 0,0 0 15,0 0-15,1 0 16,-1-18-16,0 18 0,1 0 0,52 0 16,-53 0-1,0-17-15,18 17 0,-18 0 16,54 0-16,-36 0 16,17-18-1,-35 18-15,1 0 0,17-18 16,-36 18-16,1 0 0,35-17 15,-36 17 1,1 0-16,35-18 16,-35 18-16,-1-18 0,1 18 15,17-17-15,-17-1 16,-1 18-16,1-18 16,-18 1-16,18-1 15,-18 1 1,0-1-1,0 0 1,-18 1 0,0-19-1,-17 36-15,0-17 0</inkml:trace>
  <inkml:trace contextRef="#ctx0" brushRef="#br1" timeOffset="11720.6649">8149 5521 0,'-17'0'16,"34"0"-16,-52 18 0,17-1 0,1 19 16,-19-1-16,19 53 15,17-53-15,35 36 16,-17-36-16,52 0 15,-17-35-15,35 0 16,-52 0-16,-1-17 0,0-1 16,-17 0-1,-1 1-15,-17-1 16,0 36 0,0-1-1,0 1-15,36 17 16,-19-17-16,36-18 15,-17 0-15,16-18 16,-34 1-16,0-19 16,-18 19-16,-36-36 15,1 35-15,-18-17 16,18 17 0,0 18-16,35-17 15</inkml:trace>
  <inkml:trace contextRef="#ctx0" brushRef="#br1" timeOffset="11995.4007">8802 5909 0,'0'0'16,"17"53"-16,-17-35 0,0-1 15,0-34 1,18-36-1,-18 17-15,0-34 16,0 35-16,18-18 16,-18 35-16,17 18 15,1 0 1,0 35 0,-1 1-16,1 16 15,0-16-15,-1-1 16,1-17-16,17-18 15</inkml:trace>
  <inkml:trace contextRef="#ctx0" brushRef="#br1" timeOffset="12183.3949">9049 5627 0,'35'17'16,"-17"-17"-16,52 0 15,-34-17-15,-1-1 16,0 18-16,18-17 16,-53-1-16,18 18 15,-36 0-15,0-18 16</inkml:trace>
  <inkml:trace contextRef="#ctx0" brushRef="#br1" timeOffset="12367.1749">9155 5380 0,'0'0'0,"17"70"15,-17-17-15,18 53 16,-18-53-16,18 53 16,-18-71-16,17 36 15,1-54-15,-1 1 16,1 0-16,0-18 15</inkml:trace>
  <inkml:trace contextRef="#ctx0" brushRef="#br1" timeOffset="12794.411">9366 5821 0,'0'0'0,"18"0"15,17-18-15,-17 1 16,17-1-16,-17 0 15,-1 1-15,-17-1 16,-17 0 0,-1 18-16,0-17 15,1 17-15,-18 0 16,17 0-16,0 0 16,18 17-16,0 1 0,0 0 0,18 17 15,-18-17 1,35 17-16,-17-18 15,17-17-15,0 18 16,-17-18-16,0 0 16,-1 0-16,-17-18 15,0 1 1,0-1 0,18 36-1,17-1 1,0 1-16,-17 0 0,17-1 15,36 1 1,-36 0-16,-17-18 16,17 0-16,-17 0 0,-1-18 15</inkml:trace>
  <inkml:trace contextRef="#ctx0" brushRef="#br1" timeOffset="12939.0888">9754 5750 0,'0'0'16,"-35"53"-16,0-18 0,17-17 16,0 17-16,1-17 0,17 35 15,0-35-15,0-1 16,17-17-16,1 0 16</inkml:trace>
  <inkml:trace contextRef="#ctx0" brushRef="#br1" timeOffset="13129.0936">10001 5768 0,'53'-18'16,"-106"36"-16,141-53 0,-17 17 16,-53 18-16,17-18 15,-35 1 1,-18 17-1,1 0-15</inkml:trace>
  <inkml:trace contextRef="#ctx0" brushRef="#br1" timeOffset="13389.2857">10125 5450 0,'0'18'0,"0"0"16,-18 52-16,18-34 16,0 16-16,0-16 0,0 17 15,18 0-15,-1-18 16,1 18-16,0-36 0,52 19 16,-52-19-16,52-17 15,-34 0-15,17-17 16,-36-1-16,19 18 15,-36-18-15,0 36 16</inkml:trace>
  <inkml:trace contextRef="#ctx0" brushRef="#br1" timeOffset="45278.3663">17586 4621 0,'-18'-17'16,"18"-1"15,18 36-15,-18-1-1,0 1-15,18 17 16,-18-17-16,17 17 15,-17-17-15,18 0 16,0-1-16,17 1 16,-18-1-16,1-17 15,17 0-15,1 0 0,17 18 0,35-18 16,-35 0 0,-18 0-16,71 18 15,-53-1-15,70 1 16,-52-18-16,52 18 15,-52-18-15,-1 0 16,1 0-16,-1-18 0,-17 18 16,18-18-16,70-17 15,-88 35-15,88-35 16,-70 17-16,-1 18 0,-17-17 16,53-1-1,-53 18-15,0-18 16,0 18-16,-18-17 0,18 17 0,-18 0 15,0-18-15,1 18 0,17 0 16,-36 0-16,36 18 16,-35-18-16,17 35 15,0-35-15,1 35 16,-19-35 0,36 18-16,-35-1 15,-1 1-15,1 0 16,0-1-16,-1-17 15,-17 36-15,18-36 16,-18 17-16,0 1 16,-18-18-1,18 18-15,18-36 32,-18 0-17,18 18 1,-18-17-16,0-1 15,0 0-15,17 1 16,1 17 0,17-18-1,-17 18-15,35-18 16,-18 18-16,-17-17 16,17 17-16,36 0 15,-36 0-15,18 0 0,-18-18 16,18 18-16,0 0 0,0 0 15,53-17-15,-54 17 16,72-18 0,-53 18-16,-19 0 15,19-18-15,0 18 0,-1 0 16,18 0-16,-17-17 0,88 17 16,-71 0-16,-18 0 15,19 0-15,-19 0 0,71 0 16,-70 0-16,-1 0 15,1 17-15,17-17 0,71 18 16,-53-18-16,70 0 16,-88 0-16,71 0 15,-71 0-15,-17 0 16,87 18 0,1-18-16,-88 0 15,-1 17-15,1-17 0,17 0 16,-17 0-16,70 0 15,-71 0-15,1-17 0,70 17 16,-70 0 0,34-18-16,-52 18 15,0 0-15,35 0 16,-52 0-16,34 0 16,-34 0-16,16 0 15,-16 0-15,17 0 16,-36-18-16,19 18 15,-19-17-15,1 17 32,-1-18-32,1 18 15,0 0 17,-18-18-17,-18 1 1,18-1-1,-18 18-15</inkml:trace>
  <inkml:trace contextRef="#ctx0" brushRef="#br1" timeOffset="45639.3258">25312 4657 0,'0'0'0,"0"17"15,17-17 1,1 0-16,0-17 16,-1 17-16,19-36 15,-1 19-15,-17 17 0,-1-18 16,1 0-16,-1 1 0,-34-18 15,17 17-15,-53 0 16</inkml:trace>
  <inkml:trace contextRef="#ctx0" brushRef="#br1" timeOffset="46907.5728">11307 5891 0,'17'0'16,"1"18"-16,-1-18 0,1 18 15,17-1 1,1 1-16,-19 0 15,19-1-15,-1 1 16,0 0-16,0-1 0,36 18 16,-36-17-16,36 35 15,-36-35-15,0-1 16,1 19-16,-1-19 0,71 36 16,-36-35-16,54 17 15,-54-17-15,19 17 16,69 0-16,-87-17 15,-1-1-15,89 19 16,-71-19-16,-17 1 0,88 17 16,-71-17-16,71 35 15,-89-35 1,89 17-16,-89-18 16,72 36-16,-54-35 15,-18 0-15,18-1 16,71 19-16,-71-19 0,1 1 15,16-18-15,-16 17 16,105 1-16,-88-18 16,-1 18-16,1-18 15,0 0-15,106 0 16,-89-18-16,124 0 16,-123 1-16,-1-1 0,124-17 15,-124 17-15,142-17 16,-141 17-16,17 1 15,-18-1-15,1 0 0,140-52 16,-140 35-16,123-36 16,-106 36-1,106-53-15,-124 35 16,106-36-16,-123 54 16,106-53-16,-124 35 15,18 18-15,-18-18 16,18 0-16,-18 0 0,0 0 15,71-53-15,-88 53 16,70-35-16,-71 35 16,54-17-16,-71 34 15,-18 1-15,53-35 16,-53 34-16,18 1 16,-35 17-16,0-17 15,-1 17-15,-17 1 16,-17-1-1,-1 18 1,0 0 0,1 0-16,17 18 0</inkml:trace>
  <inkml:trace contextRef="#ctx0" brushRef="#br1" timeOffset="55426.8783">18768 9190 0,'-35'-18'16,"17"18"-16,-17-17 16,-1 17-16,1 0 15,-18 17 1,35 1-16,-17 52 16,18-34-16,17 17 15,0-18-15,0 18 0,17-18 16,1-17-16,-1 17 0,54-17 15,-36-18-15,1 0 16,-1-18-16,0 0 0,-17-17 16,17 0-16,-17 17 15,-18-52-15,0 34 16,-18-17-16,0 36 16,1-18-16,-1 35 15,1 17 1,17 1-16,17 52 15,1-34-15,35 17 16,-18-18-16,36 0 16,-36-35-16,35 18 15,-52-1-15,0-17 16</inkml:trace>
  <inkml:trace contextRef="#ctx0" brushRef="#br1" timeOffset="56539.3759">20091 9278 0,'0'-18'16,"-18"1"-16,18-1 15,-35-17-15,17 35 16,-35 0-16,36 0 15,-36 18 1,35-1-16,0 36 16,18-18-16,0 1 0,36-1 15,-19-17-15,54-1 16,-53-17-16,52-17 16,-35 17-16,1-53 15,-19 35 1,-17 0-16,0 1 15,18-1-15,-18 0 0,0 36 16,35 53 0,-17-18-16,35 52 15,-36-52 1,36 71-16,-35-71 16,-18 53-16,0-71 15,-53 35-15,18-52 16,-1-18-16,-16 18 0,16-18 15,-70-36 1,54 19-16,-19-54 16,53 54-16,1-54 15</inkml:trace>
  <inkml:trace contextRef="#ctx0" brushRef="#br1" timeOffset="56834.2526">20373 8714 0,'0'35'15,"0"-70"-15,0 105 0,0-17 0,0 88 16,0-70-16,18-1 16,-18 1-16,17-1 0,1 1 15,17 17-15,0-53 16,1-17-16,-19 0 0,19-18 16,17-18-1</inkml:trace>
  <inkml:trace contextRef="#ctx0" brushRef="#br1" timeOffset="57106.9767">20690 9225 0,'-35'0'15,"35"18"-15,-35 17 16,35-17-16,0 35 16,0-36-16,35 1 15,-17 0-15,17-36 16,-17 18-16,17-35 15,-35 17-15,0-35 16,0 35 0,-18-17-16,1 35 15,17 18 1,17 17 0,1-17-16,-18-1 15,53 19-15,-35-19 16,17-17-16</inkml:trace>
  <inkml:trace contextRef="#ctx0" brushRef="#br1" timeOffset="57379.2015">20955 9119 0,'-18'-17'0,"36"34"0,-53-34 15,17 34 1,18 1-16,0 0 15,18 17-15,-18-17 0,35 17 16,18 0 0,-35-17-16,-1-1 0,18 1 15,-35 0 1,-17-1 0,-1-17-1,-17 0 1,17 0-16,1 18 15,34-18-15</inkml:trace>
  <inkml:trace contextRef="#ctx0" brushRef="#br1" timeOffset="57668.4711">21290 9137 0,'0'-18'15,"-17"18"-15,-19 0 16,19 18-16,17 0 16,0-1-16,0 36 15,0-35-15,17-1 16,36 19-16,-35-19 16,-1-17-16,1 18 15,0 0-15,-1-18 0,-17 17 16,-17-17-16,-1 18 15,-17-18 1,17 18-16,1-18 0,-36 17 16,53 1-16,-18-1 15</inkml:trace>
  <inkml:trace contextRef="#ctx0" brushRef="#br1" timeOffset="58647.2842">22366 9313 0,'-18'-35'16,"1"35"-16,-1-18 15,1 1-15,-1-1 0,0 18 16,1-17-16,-19 17 15,19 0-15,-19 52 16,36-16-16,-17-19 0,17 36 16,17-17-16,36-19 15,-17-17 1,17 0-16,-18 0 16,0-17-16,-17-19 0,-1 19 15,1-1-15,0-17 16,-18-1-16,0 19 0,-18-36 15,0 35-15,-17 1 16</inkml:trace>
  <inkml:trace contextRef="#ctx0" brushRef="#br1" timeOffset="58897.4488">22719 8661 0,'-53'-88'16,"106"176"-16,-141-212 0,70 107 0,-17 17 15,17 0-15,-17 17 16,17 89-16,18-53 16,0 18-16,0 17 15,0-18-15,18 1 0,0-1 16,-1-17-16,18 0 0,-17 0 15,17-18-15,-17 1 0,35 17 16,-53-36-16,18-17 16</inkml:trace>
  <inkml:trace contextRef="#ctx0" brushRef="#br1" timeOffset="59031.3055">22560 9172 0,'53'-17'0,"-106"34"0,124-34 16,-36 17-16,0 0 0,-17 0 16,17 0-16</inkml:trace>
  <inkml:trace contextRef="#ctx0" brushRef="#br1" timeOffset="59514.0899">23707 9119 0,'0'0'15,"17"-17"-15,-17-1 0,0 36 16,-17 17-1,17-17 1,0 17-16,0 18 16,17-36-16,1 1 0,35 17 15,17-35 1,-17-35 0,-17 17-16,-19-17 0,-17-35 15,0 34-15,-53-17 16,36 18-16,-19 35 15,1-18-15,18 18 0,-1 0 16,0 18-16</inkml:trace>
  <inkml:trace contextRef="#ctx0" brushRef="#br1" timeOffset="59753.5915">24183 9313 0,'-18'-17'0,"1"-1"16,-1-17-16,0-18 15,18 18-15,0-18 16,0 35-16,0-17 0,0 17 16,18 0-16,0 18 15,-1 0-15,1 0 16,17 36-16,0-19 15,-17 1 1</inkml:trace>
  <inkml:trace contextRef="#ctx0" brushRef="#br1" timeOffset="60086.5206">24377 9119 0,'-18'0'0,"1"18"15,-1 17 1,18-17-16,0 0 15,18-1-15,-1 18 16,1-35-16,0 0 16,-1 0-16,1 0 0,0-17 15,-18-1-15,0 1 0,0-1 16,0-35 0,0 35-16,-18 1 0,18-19 15,18 54 1,-1-18-1,1 35-15,-1-17 16,1 0-16,0-18 0,-1 17 16,-17 1-16,18 0 15,-18-36 17,0 0-17</inkml:trace>
  <inkml:trace contextRef="#ctx0" brushRef="#br1" timeOffset="60460.6948">24642 9155 0,'0'0'16,"17"-18"-16,1 18 0,-1-35 15,1 35-15,-18-18 16,0 36 15,18 17-15,-1 0-16,1 36 15,0-54-15,-1 19 16,1-1-16,-18 0 16,18 18-16,-18-18 15,0 18-15,0-35 16,-36 35-16,1-18 16,0-17-16,-36-1 15,36-17-15,-18-17 16,35-18-16,1-36 15,34 36-15,36-53 16,0 52-16,53-52 16,-53 70-16,53-52 15,-71 52 1,18 18-16,-71 0 16,1 18-1</inkml:trace>
  <inkml:trace contextRef="#ctx0" brushRef="#br1" timeOffset="60931.9028">25118 9208 0,'0'0'0,"17"0"16,1 0-1,0-18-15,35-17 16,-36-1 0,1 19-16,0-19 0,-1 19 15,-17-19-15,-17 19 0,17-1 16,-18 18-16,-17-17 16,17 17-16,-17 0 0,-18 35 15,35-18-15,1 54 16,34-53-16,1 17 15,17 0-15,0-17 0,54 17 16,-54-35-16,53 18 16,-70-18-16,17-18 15,-17 18-15</inkml:trace>
  <inkml:trace contextRef="#ctx0" brushRef="#br1" timeOffset="61899.9751">27887 8978 0,'18'-17'16,"35"17"-1,0 0 1,35-18-16,-35 18 15,-18 0-15,36-18 16,-54 18-16,18-17 16</inkml:trace>
  <inkml:trace contextRef="#ctx0" brushRef="#br1" timeOffset="62079.4534">28063 8696 0,'18'88'0,"-36"-176"0,36 229 16,0-53-16,-1-52 15,1 52-15,0-53 16,17 36 0,-17-36-16,-1-17 0</inkml:trace>
  <inkml:trace contextRef="#ctx0" brushRef="#br1" timeOffset="62317.6139">28399 9102 0,'0'0'16,"0"35"-16,0 0 0,35-17 15,-17-18-15,52 0 16,-52 0-16,17-18 0,-17 1 15,-1-1 1,1-17-16,-18 17 0,-18-35 16,-17 35-16,-18 1 15,18 17-15,-36 17 16,54 1-16,-19 0 16</inkml:trace>
  <inkml:trace contextRef="#ctx0" brushRef="#br1" timeOffset="63245.8405">29528 9031 0,'0'0'16,"-53"0"-16,35 0 0,-17 18 0,-18 17 15,53-17 1,-18-18-16,18 17 0,0 1 15,35 0-15,-17-1 16,35-17-16,-18 0 16,1-17-16,-1-1 15,-18 18-15,1-18 16,17 18-16,-35 18 16,36 35-16,-19-18 15,19 71-15,-19-53 16,1 35-16,-1-35 15,-17 0-15,0-35 16,-35-1-16,18 1 16,-1-36-16,-17 18 15,-36-53-15,36 36 16,-18-54-16,18 36 16,17-53-16,18 52 15,18-17 1,-1 36-16,19 17 0,-1 0 15,18-18-15,17 18 16,-34-17-16,34 17 16,-35 0-16,18-36 15,-35 36-15,0-17 16,-18-1-16,-18 18 16,-17 0-1,17 0-15,0 35 16,18 1-16,0-1 15,18-18-15,17 1 16,1-18-16,16 0 16,-16-18-1,17-17-15,-53 18 16,17-19-16,-17 1 0,-17 17 16,-19-35-16,1 36 15,0-19-15,17 36 16,1 0-1</inkml:trace>
  <inkml:trace contextRef="#ctx0" brushRef="#br1" timeOffset="63868.9963">30780 9066 0,'0'0'15,"0"-17"-15,0-1 0,-18 18 16,1 0-16,-36 35 16,35-17-1,0 0-15,1 17 0,-1-17 16,18 17-16,0-17 15,0-1-15,18 1 0,-1-18 16,19 0-16,-19 0 16,1 0-16,0 0 15,-1-35-15,1-18 16,-18 35 0,0 0-1,0 36 1,35-18-1,-17 18-15,-1-18 0,1 0 16,17-18 0,1-17-1,-19-18-15,-17 0 16,-17 18-16,-1-36 16,18 36-16,-35-53 15,17 35 1,0-36-16,1 37 15,-1 34-15,18 0 0,0 1 16,0 34-16,18 1 16,-1 70-16,-17-35 15,18 0-15,0 0 16,-1 17-16,1 36 16,0-71-16,17 36 15,-17-36-15,-1-17 0,18 0 16,-17-18-16</inkml:trace>
  <inkml:trace contextRef="#ctx0" brushRef="#br1" timeOffset="64318.8628">31133 8996 0,'0'0'0,"-18"0"0,0 35 16,18-17-16,0-1 15,0 1-15,18 0 0,17-18 16,-17 0-16,17 0 16,-35-18-16,18 0 15,-18 1 1,0-1-16,0 36 47,35-1-47,-35 1 15,35 17 1,-17-17-16,17 17 16,-35-17-16,18 17 15,-18 0-15,0-17 0,0 53 16,0-18-16,0-36 16,-18 18-1,18-17-15,-35-18 16,17 0-16,1 0 15,-1 0-15,18-18 0,-35-17 16,35 0-16,-18-36 16,36 36-16,17-53 15,-17 53-15,35-1 16,0 19-16,-18 17 0,18 0 16</inkml:trace>
  <inkml:trace contextRef="#ctx0" brushRef="#br1" timeOffset="64770.0762">32138 8996 0,'0'0'0,"-18"17"0,1 19 15,17-19-15,17 54 16,-17-36-16,18-17 16,17 17-16,-17-17 0,35-1 15,-35-17-15,-1-17 16,1-18 0,-1 17-16,-17 0 15,0-17-15,18 17 0,-18-17 0,0 17 16,-18 1-1,36 34 1,0 19-16,-18-19 16,53 19-16,-18-1 15,-17-35-15,-18 18 16,0-36 0,0-17-1,0 17-15,-18-35 16,18 35-16,0 1 15,0-1-15,18 18 16</inkml:trace>
  <inkml:trace contextRef="#ctx0" brushRef="#br1" timeOffset="64859.3005">32526 9066 0,'18'0'0,"-36"0"0,53 18 16,-17-18-1,0 0-15,-1 0 16,-17 18-16</inkml:trace>
  <inkml:trace contextRef="#ctx0" brushRef="#br1" timeOffset="65059.3329">32632 9031 0,'35'0'0,"-70"0"0,88 0 16,-18-18-16,18 1 16,-35 17-16,-1-18 15,1 1 1,-18-1-16</inkml:trace>
  <inkml:trace contextRef="#ctx0" brushRef="#br1" timeOffset="65247.6399">32738 8802 0,'0'0'15,"17"106"-15,-17-53 0,0 70 16,0-88 0,0 54-16,18-54 15,0 0-15,-18-17 16,17-18-16,1-18 15,-18 0-15</inkml:trace>
  <inkml:trace contextRef="#ctx0" brushRef="#br1" timeOffset="65505.4309">32967 8925 0,'0'0'16,"-18"71"-16,18-18 15,-17 0-15,17-36 16,17 19-16,1-19 16,0-17-16,-1 0 0,1-17 15,35-1-15,-18 0 16,36 1 0,-36 17-16,0 0 15,1 17-15,-19 1 0,19 0 16,-19-1-16,-17 19 15,0-19-15,-17-17 16</inkml:trace>
  <inkml:trace contextRef="#ctx0" brushRef="#br1" timeOffset="66249.322">26053 9366 0,'17'0'0,"71"-17"16,-35 17-1,89-18-15,-37 18 16,125-18-16,-107 18 16,159 0-16,-141 0 15,-35 0-15,18 0 16,52 18-16,-123-18 16,18 0-16,-54 0 15,1 0-15,-36 0 0,1 0 16,-19 0-16,1 0 15,0-18-15,-18 1 0</inkml:trace>
  <inkml:trace contextRef="#ctx0" brushRef="#br1" timeOffset="66600.7584">26476 8167 0,'35'-18'16,"1"18"-16,-1 0 15,71 18-15,-53-1 16,70 19-16,-70-19 15,-18 1-15,1 0 16,-19 17-16,-17 18 16,0-36-16,-35 19 15,17-19-15,-17 1 0,0 0 0,17-1 16,-17 19-16,35-19 16,0 1-16,0 0 15,35-1 1</inkml:trace>
  <inkml:trace contextRef="#ctx0" brushRef="#br1" timeOffset="66704.5313">26952 8908 0,'0'0'16,"18"0"-16,0 0 0</inkml:trace>
  <inkml:trace contextRef="#ctx0" brushRef="#br1" timeOffset="73333.7571">18627 9843 0,'-18'0'0,"18"17"16,-18 18-16,18-17 15,18 0-15,0-1 0,-1 1 16,19 0-16,-1-1 16,18 1-16,0 0 0,88-1 15,-71 1-15,19-18 16,16 17-16,1-17 0,18 18 16,-1-18-16,1 0 0,140-35 15,-105 17-15,123-52 16,-123 52-16,-18-17 15,-17 35-15,-19-18 0,54 36 16,-88-18 0,52 53-16,-70-36 15,35 54-15,-35-54 16,-18 19-16,1-19 16,17 19-16,-36-19 0,1-17 15,0 0 1,-1-35-16,1 17 15,35-52-15,-36 52 16,36-17-16,0-18 16,0 35-16,0-17 0,53-18 15,-36 36-15,72 17 16,-54 0-16,0 0 16,0 0-16,18 17 0,106 18 15,-107 1-15,160-1 16,-124-17-16,159 35 15,-124-18 1,177 0-16,-194-17 16,123 17-16,-158-35 15,105 18-15,-158-18 16,-1-18-16,-105 0 31</inkml:trace>
  <inkml:trace contextRef="#ctx0" brushRef="#br1" timeOffset="74325.0617">28434 9684 0,'0'35'16,"0"-17"-1,18-1-15,-1 1 16,18 17-16,1-17 0,70 17 16,-54-17-16,37-1 0,-19-17 15,142 18 1,-89-36-16,1 1 0,158-18 15,0-1 1,1 19-16,87 34 16,-264 1-1,53 17-15,-124-17 16,35 17-16,-52-17 16,-18-1-1,0 1-15,-18-18 16,18-18-1,53 1-15,-17-1 16,16 0-16,-16 1 16,17 17-16,0-18 0,88 1 15,-88-1-15,105 18 16,-87 18-16,105-18 16,-88 17-16,18-17 15,0 0-15,0 18 0,106-18 16,-107 0-1,107 0-15,-106-18 16,141 1-16,-106-1 16,71-17-16,-124 17 15,18-17 1,-71 17-16,0-17 0,-17 17 16,-18 0-16</inkml:trace>
  <inkml:trace contextRef="#ctx0" brushRef="#br1" timeOffset="82255.372">26635 6826 0,'0'0'16,"0"-17"-16,0 34 31,17 19-16,-17-1 1,18 53-16,-18-35 16,0 17-16,0 1 0,0 0 15,0-1-15,18 1 0,-18-18 16,17 35 0,-17-53-16,18 0 15,0-17-15,-18 0 16,17-18-16,-34-18 15,-1 18-15</inkml:trace>
  <inkml:trace contextRef="#ctx0" brushRef="#br1" timeOffset="82510.0491">26458 7391 0,'0'0'15,"18"17"-15,0 1 0,17 0 16,-17 17-16,-1 0 0,18-17 16,1 52-16,-1-34 15,-17-19-15,-1 1 0,1 0 16,17-1-16,18-17 16,-18-17-16,18-36 15,-35 17-15,35-52 16,-35 53-16,17-36 15,-35 54 1,17-1-16</inkml:trace>
  <inkml:trace contextRef="#ctx0" brushRef="#br2" timeOffset="99048.9831">5733 12577 0,'17'0'47,"1"-18"-31,0 0-16,17 1 15,-18 17-15,19 0 0,34 0 16,-17 0-16,0 0 15,0 0-15,0 0 0,88-18 16,-53 0-16,89 18 16,-89-17-1,0 17-15,124 0 16,-89 0-16,-17 0 0,18 0 16,17-18-16,141 18 15,-141 0-15,141-18 16,-141 1-16,-17-1 15,-1 18-15,1-17 0,-18-1 16,17 18-16,0-18 0,107 18 16,-124-17-16,17 17 15,1 0-15,-1 0 16,1-18-16,-1 36 0,-17-1 16,0-17-16,52 36 15,-69-19-15,34 1 16,-52-18-16,52-18 15,-52 1-15,-1-1 16,-35 0-16,-17 1 16,-36 17-1</inkml:trace>
  <inkml:trace contextRef="#ctx0" brushRef="#br2" timeOffset="101107.4718">13476 3316 0,'0'-18'16,"-18"1"15,1 17-31,-1 0 0,1 0 16,-36-18-16,35 1 16,-35 17-16,0 0 0,-70-18 15,35 18-15,-1-18 16,1 18-16,-18 0 0,-17 0 15,-142 18 1,124-18-16,18 18 0,-18-1 16,-106 18-16,141-17 15,0-18-15,18 18 0,17-18 16,-70 17 0,18-34-16,17 17 15,70-18-15,-34 0 16,35 18-1,17 0 1,0 0-16,18 18 16,-17 0-16,-1 17 15,18-17 1,-18-1 0,18 1-16,0 0 0,0 17 15,18-17-15,-18-1 0,0 18 0,0 36 16,0-36-1,0 1-15,0 16 0,0-16 16,18 17-16,-18 70 16,17-70-16,-17 18 0,0-18 15,0 70-15,18-17 16,-18-71 0,0 18-16,18-18 0,-1 18 15,-17-18-15,36 1 16,-19-19-16,1-17 15,35 18 1,-36-18-16,19 0 0,-1 0 0,36 0 16,-19 0-16,37 0 15,-36 18 1,-1-18-16,1 17 0,18-17 16,-1 0-16,1 18 0,88-18 15,-71 0-15,18 0 16,70 0-1,-70 0-15,70 0 16,-70 0-16,0 0 0,0 0 16,88-18-16,-88 1 15,0 17-15,70-18 16,-105 18-16,70 0 16,-88 0-16,70 18 15,-70-1-15,53 1 16,-71-18-16,18 0 15,18 0-15,-36 0 16,35-18-16,-34 18 16,17-17-1,-36 17-15,1 0 16,0 0-16,-18-18 16,0 0-1,0 1 1,17-1-16,1-17 15,-1 17 1,1 1 0,-18-1-16,0 0 15,18 18-15,-18-17 16,0-1 0,0 0-16,0 1 15,-18-1-15,18-17 16,0 17-16,-18 1 15,18-19-15,0 1 0,0 0 16,-17-53 0,17 17-16,-18-53 15,1 36-15,-1-70 16,0 87-16,1 0 16,17 19-16,-18-37 15,18 54-15,0 0 0,0-18 16,0 35-16,0-17 15,0 0-15,0 17 16,0 0-16,0 1 0,0-1 16,-18 0-16,-35-17 15,0 35-15,-17 0 0,-1 18 16,-34-1-16,-142 19 16,105-1-16,37-17 15,-1-1-15,18 1 0,-53 0 16</inkml:trace>
  <inkml:trace contextRef="#ctx0" brushRef="#br2" timeOffset="103107.4044">13159 2928 0,'-18'0'16,"18"-35"0,0 17-16,0-52 15,18 17-15,-18 17 16,0 1-16,-18 0 0,18 17 16,-35-35-1,35 36-15,-18-1 0,0 0 16,18 1-16,0-19 15,18 19 1,17-18-16,1 35 16,17-18-16,35 18 15,-18 0-15,89 0 16,-71-18-16,18 18 16,106-17-16,-89 17 15,124-18-15,-106 18 16,141 18-16,-140-18 15,-19 17-15,-17 1 16,88 0-16,-124-18 16,72 0-16,-89-18 15,-36 18-15,1 0 0,-1 0 16,-34 0 15,-1 0-31,1 18 16,17-1-1,0 1-15,0-1 0,0 54 16,17-36-16,-17 1 0,18 16 16,-1 19-1,-17-36-15,18 1 0,-18 34 16,0 1 0,0-36-1,-18 0 1</inkml:trace>
  <inkml:trace contextRef="#ctx0" brushRef="#br2" timeOffset="103363.697">15275 2822 0,'0'0'15,"18"0"-15,0 18 16,-1 0-16,1-1 15,-1 1-15,19 17 0,-19 0 0,19 1 16,-1-1 0,-17-17-16,17-1 0,-17-17 15,-1 0-15,18 0 0,1-35 16,-1 17-16,0-17 16,1 0-16,34-36 15,-52 36-15,17 17 16,-17 1-16,-1-1 0,1 0 15</inkml:trace>
  <inkml:trace contextRef="#ctx0" brushRef="#br2" timeOffset="106890.3288">19473 11836 0,'0'-18'0,"0"0"15,0 1-15,-17-1 16,17 1-16,-36-1 16,19 18-1,-18 0-15,-1 0 16,1 18-16,-36 52 16,54-35-16,-1 18 0,0 35 15,18-35-15,18-17 16,0-1-16,17 0 0,53 18 15,-52-35 1,69-18-16,-52 0 16,35-36-16,-52 1 15,17-18-15,-53 18 16,17-36-16,-34 19 16,-19-19-1,19 36-15,-36-1 16,35 19-16,-17 17 15,17 0-15,18 17 16,0 19-16,0-19 0,0 19 0,53 17 16,-35-18-1,70 0-15,-35-35 16,17 18-16,-17-18 16,-35 0-16,35 17 15,-35 1 1,-18 0-1,-18-1-15,18 1 16,0 0-16,0-36 16,0 0-1,0-35-15,0 36 16,-18-36-16,18 18 16,-17-18-1,17 35-15,17-35 16,1 53-16,17-18 15,1 18-15,16 0 16,-34 18-16</inkml:trace>
  <inkml:trace contextRef="#ctx0" brushRef="#br2" timeOffset="107408.3362">20338 11853 0,'-36'-17'16,"19"17"-16,-1 0 0,-35 35 16,36 0-16,-19 18 15,36-18 1,18 18-16,0-17 16,17-19-16,0-17 15,0 0-15,1 0 0,-1 0 16,0-17-16,0-19 0,-17 19 15,0-19-15,-1 1 0,-17 0 16,0-36-16,-17 54 16,-19-36-16,19 53 15,-1 0-15,1 17 16,17 36-16,17-35 16,18 70-16,1-53 15,-1 18-15,-17-35 16,17 17-1,-17-35-15,-1 0 16,-17-17-16,-17-36 16,17 17-1,0 1-15,0 18 0,0-19 0,0 1 16,17 0 0,1 35-16,0 0 15,-1 17-15,1 36 16,-1-35-1,1 17-15,0-17 0,17 35 16,0-36-16,1 1 16,-1-18-16</inkml:trace>
  <inkml:trace contextRef="#ctx0" brushRef="#br2" timeOffset="107808.4005">20973 11853 0,'-36'0'16,"72"0"-16,-89 0 0,35 18 15,0 0-15,18 35 0,0-18 16,18 18 0,0-18-16,17-17 15,-17-1-15,35-17 16,-36-17-16,1-19 15,-18 1 1,0 17-16,-18-17 0,18 0 16,-17 17-16,34 18 15,-17 36 1,18-19-16,17 18 0,18 54 16,-35-36-16,17 52 15,-17-52 1,-18 36-16,-18-54 15,0 0-15,1-17 0,-19-1 16,19 1-16,-19-18 0,1 0 16,-18-18-16,36 1 15,-1-1-15,0-17 16,18 0-16</inkml:trace>
  <inkml:trace contextRef="#ctx0" brushRef="#br2" timeOffset="108142.7886">21343 12012 0,'0'0'16,"18"-18"-16,-1 18 0,1-17 0,0-1 15,17 1-15,-17-1 16,17-35-16,-18 35 15,-17-17-15,0 17 16,-17 18-16,-18-17 0,17 17 16,-53 0-16,18 35 15,36 36 1,17-36-16,53 35 16,-18-34-16,18-19 15,88 36 1,-70-53-1,-19 0-15,-69 18 32</inkml:trace>
  <inkml:trace contextRef="#ctx0" brushRef="#br2" timeOffset="108609.1724">19579 11924 0,'0'0'0,"18"0"31,-1 0-31,1 18 16,17-18-16,1 0 15,-1 0-15,-17 0 16,17 0-16,-18 0 0</inkml:trace>
  <inkml:trace contextRef="#ctx0" brushRef="#br2" timeOffset="109260.0656">22507 12206 0,'0'0'16,"-17"-35"-16,-1 35 0,36-18 15,17 1 1,88 17-16,-52 0 16,141 0-16,-89 0 15,177-18-15,-141 18 16,193 0-16,-193-18 16,141 18-1,-71-17-15,-158 17 16,-18 0-16,-18 0 0,-35 0 15,-18 0-15,-34 0 16</inkml:trace>
  <inkml:trace contextRef="#ctx0" brushRef="#br2" timeOffset="109620.5227">23354 11130 0,'35'0'15,"-70"0"-15,105 0 0,-34 0 0,-1-17 0,71 17 16,-18 17 0,-53 36-1,-17 0-15,-36-18 16,-17 36 0,0-54-16,17 19 0,-35-1 15,36-17-15,17-1 16,0 1-16,0 0 15,0-1-15</inkml:trace>
  <inkml:trace contextRef="#ctx0" brushRef="#br2" timeOffset="109726.805">23689 11853 0,'0'36'15,"0"-72"-15,-18 72 0,1-19 16</inkml:trace>
  <inkml:trace contextRef="#ctx0" brushRef="#br3" timeOffset="136031.2892">5644 15081 0,'-17'0'16,"34"0"-1,-17 18 1,18-18 0,-18 18-1,18-18 1,-18 17-16,17-17 15,1 0-15,0 0 16,-1 0-16,19 0 16,-1 0-16,-18 0 0,1 0 15,17 0-15,1 0 16,-19 18-16,19-18 0,-1 0 16,0 0-16,-17 0 0,52 0 15,-34 0-15,-1-18 16,35 18-16,-34 0 15,52 0 1,-53 0-16,18 0 16,0 0-16,0-17 0,0 17 0,0 0 15,70-18 1,-70 18-16,0-18 0,18 18 16,-1-17-16,54 17 15,-54-18-15,1 18 0,-1 0 16,89 0-16,-71 0 15,-17 0-15,17 0 0,-17 0 16,105 0 0,-88-18-16,0 18 0,1 0 15,-1 0-15,0 0 0,106 0 16,-88 0-16,88 0 16,-88 0-16,0 0 15,105-17-15,-105 17 16,17 0-16,-17 0 0,0 0 15,123 0 1,-105 0-16,-1 0 0,1 0 16,-18 0-16,17 17 15,1-17-15,-19 18 0,160 0 16,-141-18-16,122 0 16,-122 0-16,-1 0 15,89 0-15,-106 0 16,0 0-16,88 0 15,-124 0-15,71 17 16,-88 1-16,-17 0 0,-1-1 16,-17-17-16</inkml:trace>
  <inkml:trace contextRef="#ctx0" brushRef="#br3" timeOffset="139679.7803">8890 3334 0,'0'-18'79,"-18"0"-64,1 18-15,-19-17 16,19-1-16,-71 1 15,35 17-15,-18 0 16,-17-18-16,17 18 0,-17 0 0,-106-18 16,88 1-1,-17-1-15,-106 18 16,123-18-16,0 18 0,18 18 16,-89-18-16,107 18 15,-1-18-15,1 0 0,-1 17 16,18-17-16,-35-17 15,70 17-15,-17-18 16,17 0-16,-17-17 16,18 17-16,17 1 0,-18-1 15,0 18 1,1 18-16,-1-1 0,-17 19 16,17-19-16,-17 19 15,17-19 1,0 1-16,18 0 15,-17-1-15,17 1 0,-18 17 16,18-17-16,18 35 16,-18-18-16,0 36 15,0-36-15,0 18 16,-18 53-16,18-1 16,0-52-16,0 0 15,-17 71 1,17-1-16,0-70 15,0-18-15,17 54 16,18-19-16,-35-52 16,18 17-16,0-17 15,-1-1-15,-17 1 0,53 17 16,-35-17-16,17-18 0,36 17 16,-36-17-1,18 0-15,53 0 16,-53 0-16,0 0 0,0 0 15,88 18 1,-71-18-16,107 18 16,-89-18-16,18 0 0,-1 0 15,1 0-15,0 0 0,88 0 16,-88 0-16,70 17 16,-105-17-16,17 18 15,0-18-15,53 0 16,-88 18-16,18-18 0,-18 0 15,-18 0-15,0-18 16,1 18-16,-1 0 0,0-18 16,-17 18-1,-18-17 1,-18-1 0,18 0 15,0 1-16,18 17-15,-18-18 0,0 1 0,18-19 16,-1 19 0,-17-1-16,18 0 15,-18 1-15,0-1 0,17 18 16,-17-35-16,0 17 16,0 1-1,0-1-15,18-17 16,-18 17-16,0-17 15,0-36 1,0 18-16,18 0 0,-18-17 16,0-18-16,0-1 0,0 1 15,0 18-15,0-89 16,0 106-16,0 0 0,-18-18 16,18 54-1,0-1-15,-18 1 16,1 17-16,-18 0 15,-54 17 1,36-17-16,-35 0 16,0 18-16,-124-1 15,107-17-15,-90 53 16</inkml:trace>
  <inkml:trace contextRef="#ctx0" brushRef="#br3" timeOffset="141987.0796">22154 14358 0,'0'-35'16,"-17"35"-16,-1-18 0,-35 1 16,36 17-16,-54 17 15,36-17-15,-18 53 16,35-35 0,1 52-16,17-34 0,17-1 15,1-18-15,0 19 16,52-19-16,-35 1 15,36-18-15,-36 0 16,-17-18-16,17 1 0,-35-1 16,18-17-1,-1 17-15,-17 1 16,0 52 0,18 53-1,0-35-15,35 70 16,-18-52-16,-18-18 15,1 0-15,0-18 0,-18 53 16,0-70-16,-18 35 16,0-36-16,-34-17 15,16 0-15,-34-35 16,34 0-16,-16-53 16,34 52-1,0-16-15,1 16 0,17 1 16,0-18-16,0 18 0</inkml:trace>
  <inkml:trace contextRef="#ctx0" brushRef="#br3" timeOffset="142226.2153">22437 13794 0,'35'0'0,"-70"0"0,88 0 16,-36 53 0,-17-1-16,0 1 0,18 18 15,-18-1-15,0 89 16,0-88-16,18 70 16,-1-88-16,36 17 15,-35-52-15,17 0 16</inkml:trace>
  <inkml:trace contextRef="#ctx0" brushRef="#br3" timeOffset="142536.8356">22878 14288 0,'-36'17'0,"72"-34"0,-89 52 15,17 35-15,19-34 16,17 17-1,0-36-15,17 1 16,1-18-16,0 17 0,17-17 0,-17-17 16,17 17-16,-17-18 0,17-17 15,-18 0-15,1-18 16,-18 35-16,0-35 16,0 36-1,0 34 1,18 18-1,-18 1-15,17-1 16,1 0-16,0-17 16,35 17-1</inkml:trace>
  <inkml:trace contextRef="#ctx0" brushRef="#br3" timeOffset="142828.6112">23336 14182 0,'0'0'16,"-17"-18"-16,-1 18 0,0 0 15,1 18-15,-1 17 16,18 0 0,18 18-16,-1-35 15,1 17-15,0-17 0,-1-1 16,36 19-16,-35-36 15,17 17-15,-35 1 16,-18-18 0,1 18-16,-36-1 15,18-17-15,-18 18 16,35-1-16,0-17 16,1 0-16,17 18 0</inkml:trace>
  <inkml:trace contextRef="#ctx0" brushRef="#br3" timeOffset="143143.9503">23760 14129 0,'0'0'16,"-18"0"-16,0 0 0,1 0 0,-19 35 15,19 0-15,17-17 16,0 0-16,17 17 16,1-17-16,17-1 15,-17 1-15,17-1 0,18 19 16,-18-19-16,1 1 16,-19 0-16,-17-1 15,0 1-15,-35 0 16,0-18-16,0 0 15,-1 17-15,1-17 0,-18 0 0,18 0 16,-1 0-16,19 0 16</inkml:trace>
  <inkml:trace contextRef="#ctx0" brushRef="#br3" timeOffset="145802.5171">26723 14534 0,'18'0'16,"-1"0"0,36-17-16,0 17 15,35-18-15,18 1 0,0 17 16,17 0-16,160 0 16,-142 0-16,141 17 15,-159-17-15,89 0 16,-124 0-16,-35 0 15,35 0-15,-70 0 16,-71-17 0,-35-1-1,0-17 1</inkml:trace>
  <inkml:trace contextRef="#ctx0" brushRef="#br3" timeOffset="146164.4773">27411 13300 0,'17'-18'0,"1"18"16,35 0-16,-18 0 15,1 18-15,-1-1 16,35 19-16,-34-19 16,-1 36-16,-17-18 15,-36 18-15,18-35 16,-35 0-16,17-1 0,-17 36 15,17-35-15,1 0 16,-1-1-16,0 1 16,18 35-16,0-36 15</inkml:trace>
  <inkml:trace contextRef="#ctx0" brushRef="#br3" timeOffset="146274.666">27799 14058 0,'18'35'0,"-36"-70"0,53 88 16</inkml:trace>
  <inkml:trace contextRef="#ctx0" brushRef="#br3" timeOffset="153577.155">14817 15487 0,'0'-18'0,"-18"-17"16,0 35-16,-17-35 15,17 35-15,-17-18 16,-35 36 0,34-1-16,1 19 0,17-19 15,1 54-15,17-53 16,17 17-16,1 0 16,17-17-16,-17-1 0,17 1 15,53 0-15,-52-18 16,-1 17-16,0-17 15,-17 18 1,-53 0 0,-36-1-16,1 18 15,34-17-15,-17 0 16,36-1-16,-1-17 16</inkml:trace>
  <inkml:trace contextRef="#ctx0" brushRef="#br3" timeOffset="153832.1722">15064 14887 0,'0'18'16,"0"-36"-16,17 54 0,19 52 15,-19-18-15,18 1 0,18 105 16,-35-88-16,-18 1 16,18-1-16,-1-18 15,1 54-15,-18-71 16,0-18-16,18 0 16,-1-35-16,1 0 0</inkml:trace>
  <inkml:trace contextRef="#ctx0" brushRef="#br3" timeOffset="154045.2391">15434 15452 0,'-53'35'16,"106"-70"-16,-141 88 0,53-36 15,-1 19-15,19-19 16,17 18-16,17-17 15,36 17-15,-18-17 16,36 0 0,-36-1-16,36 1 15,-36-18-15</inkml:trace>
  <inkml:trace contextRef="#ctx0" brushRef="#br3" timeOffset="154177.0908">15610 15646 0,'0'0'0,"0"17"16,0 1-16,36 17 16,-36 1-16,17-19 15,1 1-15,0-1 0,-18 1 16</inkml:trace>
  <inkml:trace contextRef="#ctx0" brushRef="#br3" timeOffset="154294.0336">15575 15346 0,'0'0'0,"-17"-35"0,17 17 15</inkml:trace>
  <inkml:trace contextRef="#ctx0" brushRef="#br3" timeOffset="154638.8724">15928 16016 0,'0'35'15,"0"-70"-15,-18 123 0,18-52 0,0-19 16,0 1-16,-17-18 16,17-18-16,-18 1 15,0-54-15,1 36 16,-1-89-16,18 54 15,-18-89 1,36 88-16,35-34 16,-18 87-16,18 0 0,-18 18 15,18 53-15,-35-17 16,0 52-16,-36-35 16,-35 35-16,18-53 15,-53 18 1,52-35-16,-34-18 15,52 0-15,1-18 16,17-17-16,0-1 0</inkml:trace>
  <inkml:trace contextRef="#ctx0" brushRef="#br3" timeOffset="155440.0023">16933 15328 0,'-70'0'16,"140"0"-16,-175 0 0,69 18 16,19 17-16,-19-17 15,19 17-15,-1 36 16,18-36-16,18 0 16,-1-17-16,1-1 0,35 1 15,-35-18-15,17 0 0,0-18 16,0-17-1,-17 0-15,0 0 16,-18-1-16,0 19 0,0-1 16,0 36-1,17 35-15,1 0 16,0-1-16,17 19 16,0 0-16,36 52 15,-54-70-15,19 35 16,-36-35-16,-18 0 15,18-35-15,-53-18 16,18 0-16,-36-18 16,36-17-16,-36-36 15,36 36-15,0-89 16,17 71-16</inkml:trace>
  <inkml:trace contextRef="#ctx0" brushRef="#br3" timeOffset="156314.1071">17286 15575 0,'0'0'15,"18"53"-15,-18-18 0,0-17 16,17-18-16,-17 18 0,0-36 31,-17-17-31,17-1 16,-36-16-16,19 16 15,-1-52-15,18 70 16,18-35-16,-1 36 16,36-1-1,-35 18-15,17 18 0,-17-18 16,17 17-16,-17-17 0,17 0 16,-17 18-16,-1-18 0,1 18 15,-36-18 1,1 35-1,17-17 1,-18 17-16,18-17 16,0 17-16,18-17 15,-1-1-15,1-17 0,17 0 16,-17-17-16,17-1 16,-17 0-16,0 1 15,-1-19-15,-17 19 16,0-19-1,-17 1-15,17 17 0,-36 1 16,36-1-16,-17 18 16,34-17-1,-17 34-15,18-17 0,-18 18 16,35 17-16,0 0 16,-17-17-1,0 0-15,-18-1 16,0 1-1,17 0-15,-17-1 16,0-34 15,0-19-31,0 19 16,0-36 0,18 35-16,0-17 15,-1 35-15,19 0 16,-19 0-16,1 35 15,-1 0-15,1 1 16,-18-19-16,0 1 16,0 0-16,-18-18 15,18-18-15,0 0 16,0-17-16,53-18 16,-17 35-16,-1-17 15,-17 18-15,17 17 0,0 17 16,-17 1-1,-1 35-15,-17-18 16,0 18-16,0-18 16,0 1-16,0-19 15</inkml:trace>
  <inkml:trace contextRef="#ctx0" brushRef="#br3" timeOffset="178289.5239">24730 13670 0</inkml:trace>
  <inkml:trace contextRef="#ctx0" brushRef="#br0" timeOffset="187991.8813">5450 7832 0,'-17'0'16,"34"0"15,1 0-31,17 0 16,-17 0-16,17 17 16,-17-17-16,17 0 15,0 0-15,54 0 16,-36 0-16,35 0 15,-35-17-15,17 17 0,-17 0 16,18 0-16,70-18 16,-71 18-16,107 0 15,-89-18-15,71 1 16,-71 17-16,88-18 16,-70 0-16,106 1 15,-106-1-15,17 18 16,106-17-1,1-1-15,-107 0 16,-17 1-16,123-19 16,-17 19-16,-106-1 15,0 18-15,17 0 16,-17 0-16,17 0 0,107-18 16,-107 18-16,1-17 0,123 17 15,-124 0 1,1-18-16,-1 18 0,18 0 15,-17 0-15,140-17 16,-123 17-16,106 0 16,-123-18-16,87 18 15,-122 0-15,52 0 16,-71 18-16,1-18 16,-54 17-16,-17 1 15,0-1-15,0 1 16,-17 0-16,-18-1 0</inkml:trace>
  <inkml:trace contextRef="#ctx0" brushRef="#br0" timeOffset="192897.5124">5274 8908 0,'0'0'0,"0"-18"0,-18 18 16,1-18-16,-1 1 15,-17-1-15,17 0 16,-17 18-16,0 0 15,17 0-15,-17 0 0,-36 36 16,36-19 0,-36 36-16,36-35 15,-18 17-15,18 18 0,0-18 16,-1 18-16,1 0 16,0 0-16,-1 18 0,1 52 15,18-70-15,-1 88 16,18-88-16,0 106 15,18-71-15,17 88 16,-18-70-16,19 106 16,-19-106-16,19 70 15,-19-88-15,1 1 16,-18-1-16,0 0 16,0 88-16,0-105 15,-18-1-15,1 1 0,-1-18 16,-17 35-16,17-53 15,-17 18-15,17-17 16,-17-19 0,0-17-16,17 18 15,0-18-15,1 0 0,-1 0 16,0 0-16,18-18 31,0 1-15,18 17-16,0-18 15,-1 18-15,19 0 16,-19 0-16,1 0 16,0 0-16,-1 18 15,1-1-15,-1 1 16,1 0 0,0 17-16,-1-18 15,1 36-15,-18-17 16,0-19-16,18 19 0,-18-1 15,0 0 1,17 0-16,-17 1 0,18 52 16,0-53-16,-18 53 15,17-35-15,-17 0 16,0 0-16,0 0 0,0 53 16,0-53-16,0 53 15,0-54-15,0 1 16,-17 0-16,17 18 0,0 35 15,0-36-15,0 54 16,0-54-16,0 1 16,0-1-16,0 1 0,0 0 15,-18 140 1,18-70 0,0 0-16,18 18 15,-1-71-15,-17 71 16,0-88-16,0 17 15,18-18-15,-36 1 16,18 0-16,0-1 16,-17 1-16,17-18 0,-18 88 15,0-88-15,36 88 16,-18-88-16,53 70 16,-18-70-16,53 18 15,-52-54-15,34 1 16,-35-18-16,1 0 15,-1-18-15,-17 18 0,35 0 16,-36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58:06.0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22437 18538 0,'17'0'31,"36"-17"-31,-17-1 15,69-17 1,-52 17-16,124-35 16,-89 18-16,141-53 15,-88 53-15,106-54 16,-141 37-16,53-1 16,-106 35-16,-36 0 0,1 18 15,0 0-15,-36 18 16,-17-18-1</inkml:trace>
  <inkml:trace contextRef="#ctx0" brushRef="#br0" timeOffset="512.3403">22860 18098 0,'0'0'16,"0"17"-16,0 1 16,-35 17-16,17-17 15,-52 35-15,34-18 16,1-17-16,-53 52 15,53-52-15,17 17 0,-17 0 16,35-17 0,0 0-16,17-18 15,36 17-15,-18-17 16,-17 0-16,17 18 0,-17-18 16,0 17-16,17 19 15,-17-1-15,-1 0 16,18-35-16,-17 18 15,0-18-15</inkml:trace>
  <inkml:trace contextRef="#ctx0" brushRef="#br0" timeOffset="15411.3358">10054 6279 0,'0'0'15,"-35"-35"-15,17 18 0,-52-1 16,17 18-16,-35 53 16,52-18-16,-34 89 15,34-54-15,1 71 16,35-53-16,18 54 15,17-90-15,53 72 16,-35-89-16,0 0 16,18-17-16,-18 0 15,70-1-15,-70-34 16,35-1-16,-70 0 16,-1-17-16,1 18 0,-18-1 15,-18 18 1,18 18-16,0 34 15,0-34 1,36 17-16,-1-17 16,0 0-16,-17-18 15,53 0-15,-54-18 0,36-17 16,-53-1-16,0-34 16,0 35-1,-53-36-15,18 53 16,-36-17-16,36 35 15,0 0-15,17 0 16,36 18-16</inkml:trace>
  <inkml:trace contextRef="#ctx0" brushRef="#br0" timeOffset="15710.629">10813 7038 0,'0'0'0,"0"18"16,-18 17-16,18-18 0,0 1 15,0-36 17,0-17-17,0 18-15,18-19 0,-1 19 16,-17-19-16,18 19 0,0-1 0,-1 0 15,18 18-15,-17 0 0,0 18 16,-1 0-16,-17 35 16,18-36-16,-18 19 15,0-1-15,0-18 16,0 1-16,18 0 0</inkml:trace>
  <inkml:trace contextRef="#ctx0" brushRef="#br0" timeOffset="15887.9048">11095 6862 0,'18'17'16,"-1"-17"-16,36 0 16,-35 0-16,17 0 0,53-17 15,-53-1-15,1 0 16,-19 1-16,-17-1 15</inkml:trace>
  <inkml:trace contextRef="#ctx0" brushRef="#br0" timeOffset="16088.5422">11271 6421 0,'0'70'15,"0"-140"-15,-17 193 0,17-70 16,-18 0-16,18 0 0,0 70 16,0-52-16,0 52 15,0-70-15,18-18 16,-1 1-16,1-1 0,17-17 16</inkml:trace>
  <inkml:trace contextRef="#ctx0" brushRef="#br0" timeOffset="16512.1671">11518 6967 0,'18'0'0,"-1"0"16,1-17-16,0 17 16,-1-18-1,1 0-15,0 1 16,-36 17-1,0 0-15,1 0 16,-1 0-16,0 17 16,18 1-1,0 0-15,18-1 16,-18 1-16,18-18 16,-1 0-16,1 0 0,17 0 15,-17 0-15,0 0 16,-1 0-16,-17 18 47,18-18-32,0 17 1,-1-17-16,18 0 16,-17 18-16,17-18 0,18 0 15,-17 18 1,16-1-16,-34-17 15,17 18-15</inkml:trace>
  <inkml:trace contextRef="#ctx0" brushRef="#br0" timeOffset="16697.1596">12083 6967 0,'-36'0'0,"72"0"0,-89 18 16,0 0-16,18-1 15,-18 36 1,35-35-16,18 17 16,0-17-16,18-18 15,-1 0-15,19 0 0,-19 0 16</inkml:trace>
  <inkml:trace contextRef="#ctx0" brushRef="#br0" timeOffset="16889.6711">12294 6932 0,'36'-18'16,"-72"36"-16,89-36 0,-17 18 16,-1-17-16,0 17 0,0 0 0,1-18 15,17 1-15,-36 17 16,1-18-16,-36 0 15</inkml:trace>
  <inkml:trace contextRef="#ctx0" brushRef="#br0" timeOffset="17128.9894">12488 6615 0,'-35'88'15,"70"-176"-15,-88 211 0,36-70 16,17 35-16,0-35 16,17-18-16,36 18 15,-35-17-15,17-19 16,1-17-16,-1 18 0,35-18 16,-52 0-16,17 0 15,-17 0-15,0 0 16,-36 0-16</inkml:trace>
  <inkml:trace contextRef="#ctx0" brushRef="#br0" timeOffset="18874.7722">18098 6191 0,'70'0'0,"-35"0"15,36-17-15,52-19 16,-34 19-16,-19-1 0,18 0 16,53-34-1,-88 52-15,18-18 16,-53 0-16</inkml:trace>
  <inkml:trace contextRef="#ctx0" brushRef="#br0" timeOffset="19063.7746">18521 6174 0,'17'53'15,"-34"-106"-15,52 158 0,-35 1 16,18-53-16,-1 71 15,-17-71-15,18 0 16,-18-1 0,18-16-16,-1-1 0,1-17 0,17 17 15,-17-35-15</inkml:trace>
  <inkml:trace contextRef="#ctx0" brushRef="#br0" timeOffset="19492.5563">19032 6579 0,'-35'18'15,"70"-36"-15,-105 54 0,35-1 0,-1 0 16,19 18 0,17-35-16,35 17 15,-17-17-15,52-1 16,-35-17-16,36 0 15,-36-17-15,-17-19 16,-1 19-16,-34-19 16,-1 19-16,-17-18 15,17 35-15,18 17 32,36 18-32,-19-17 15,18 17 1,1-35-16,17 18 15,-36-36-15,1 1 16,-18-1-16,0-35 16,-18 18-16,1-18 15,17 18-15,0 17 16,0 0-16,17 1 16,19 17-16,-1 0 15,-17 0-15,-1 17 0,18-17 16</inkml:trace>
  <inkml:trace contextRef="#ctx0" brushRef="#br0" timeOffset="19866.0723">19614 6632 0,'0'0'15,"-35"18"-15,18 0 0,-19 17 16,36-18-16,-17 19 15,17-19-15,17 1 0,1-18 16,17 18-16,18-18 16,-35 0-16,17-18 15,-17 0-15,-18-35 16,0 36-16,0-1 16,-18 1-1,18 69 1,18 1-16,-18-17 0,53 69 15,-36-34-15,36 17 16,-53-53 0,0 36-16,0-36 15,-35-17-15,0 0 16,-18-36-16,17 0 16,-17-35-1,36 0-15,-1 18 0</inkml:trace>
  <inkml:trace contextRef="#ctx0" brushRef="#br0" timeOffset="20187.9048">19879 6773 0,'18'0'0,"-1"0"15,1 0 1,-18-17-16,18 17 0,-1-18 16,-17 0-16,-17 1 15,-1 17 1,0 0-16,1 0 0,-1 0 16,0 0-16,18 17 15,0 1 1,36 0-1,-19-18-15,1 0 0,17 0 16,18 0-16,-18 0 16,-17 0-16,0 0 15</inkml:trace>
  <inkml:trace contextRef="#ctx0" brushRef="#br0" timeOffset="20400.957">20144 6597 0,'17'0'16,"1"0"-16,17 0 0,18-18 15,53 1-15,-71-1 16,71 0-16,-88 18 15,17-17-15,-17 17 0,-18-18 16</inkml:trace>
  <inkml:trace contextRef="#ctx0" brushRef="#br0" timeOffset="20576.2585">20355 6332 0,'0'0'16,"0"89"-16,18-37 0,-18-16 16,0 52-16,0-35 0,0-18 15,0 36-15,0-54 16,0 1-16</inkml:trace>
  <inkml:trace contextRef="#ctx0" brushRef="#br0" timeOffset="21110.6803">19914 6685 0,'0'-17'15,"18"17"-15,-18-18 16,18 18 0,-18-18-16,17 1 15,1-1-15,-18-17 16,0 17-16,0-17 16,-18 35-16,1-18 15,-19 18-15,1 0 16,17 18-16,-35 17 15,53-17-15,0 35 16,0-36-16,36 36 16,-1-35-16,18 35 15,-18-36-15,18 19 16,-18-36-16,1 0 16,-19 0-1</inkml:trace>
  <inkml:trace contextRef="#ctx0" brushRef="#br0" timeOffset="23052.122">9631 7691 0,'17'17'15,"1"-17"-15,88 0 16,-18-17-16,124 17 16,-53 0-16,-1 0 15,1 0-15,17 0 0,195 0 16,-177 0-16,-18 0 15,1 0-15,-19-18 0,-16 18 16,34 0-16,-106 0 16,-17-18-1</inkml:trace>
  <inkml:trace contextRef="#ctx0" brushRef="#br0" timeOffset="23786.4566">18256 7373 0,'18'0'15,"70"0"1,-17 0-16,158 0 16,-70 0-16,193 18 15,-140-1-15,211 19 16,-228-19-16,193 19 15,-212-19-15,-35 1 16,-35-18-16,-36 0 0</inkml:trace>
  <inkml:trace contextRef="#ctx0" brushRef="#br0" timeOffset="36587.9415">9737 4621 0,'-18'0'16,"36"0"-16,-18 0 31,17 0 1,1 0-17,0 0-15,17 0 16,0 0-16,36 0 15,-18 0-15,52 18 16,-34-18-16,0 0 16,-19 18-16,37-1 15,-19 1-15,107 0 16,-72-1-16,125 1 16,-107-18-16,1 0 15,158 0-15,-141-18 16,124 1-16,-160 17 15,1 0-15,0-18 0,-35 18 16,35 0-16,-71 0 16,-18 18-16,1-1 15,-18 1-15,-18 0 16,18-1 0</inkml:trace>
  <inkml:trace contextRef="#ctx0" brushRef="#br0" timeOffset="38288.6464">10037 8625 0,'-18'-35'16,"0"18"-16,1-1 16,-19 0-16,1 18 0,0 0 15,0 0-15,-1 36 0,-34 34 16,52-17-16,0-18 15,1 18-15,17 0 0,53 18 16,-18-36 0,71 18-16,-36-53 15,71-18-15,-88 1 16,18-1-16,-36-17 16,0-1-16,1 1 0,-36-53 15,-18 53-15,-35-36 16,18 36-16,-36 17 15,36 1-15,0 17 16,17 17-16</inkml:trace>
  <inkml:trace contextRef="#ctx0" brushRef="#br0" timeOffset="38517.2555">10583 8961 0,'0'-18'32,"0"-53"-32,0 18 15,-17-35-15,17 35 16,17 18-16,1-35 16,-18 52-16,18 0 15,-1 18-15,1 0 0,17 18 16,-17 0-16,35 34 15,-36-34-15</inkml:trace>
  <inkml:trace contextRef="#ctx0" brushRef="#br0" timeOffset="39018.9759">11060 8608 0,'-53'0'15,"106"0"-15,-142 17 0,19 19 16,52-1 0,1-17-16,-1 17 15,18 0-15,18 36 0,17-54 16,35 19-16,-34-19 16,-1-17-16,18-17 15,-18 17-15,-17-18 0,17-17 16,-17 17-16,-18-52 15,0 34-15,0 1 16,-18 0-16,18 17 0,-18 0 0,1 1 16,17 34-1,17 36 1,-17-17-16,36 34 16,-1-52-16,-17 17 0,35 0 15,-36-17 1,1-18-16,-36-18 15,18 1-15,0-19 16,0 1-16,0-18 16,18 18-16,17-18 15,0 35-15,1 18 16,17 0 0,-18 36-16,-18-1 15,1-17-15,0 52 16,-1-52-16,1 35 15,0-18-15,-18-17 0</inkml:trace>
  <inkml:trace contextRef="#ctx0" brushRef="#br0" timeOffset="39440.1376">11942 8573 0,'-53'0'15,"106"0"-15,-142 17 16,36 36-16,36-18 16,17 36-16,0-18 15,35-18-15,-17-17 0,52 17 16,-52-17-16,17-18 16,0-18-1,-17-35-15,-18 18 16,0 0-16,-18-54 15,-17 36 1,35 36-16,-17-1 0,17 53 16,35 36-1,-18 0-15,36 70 16,-17-71-16,-19 1 0,1-1 16,17 54-16,-17-71 15,-36 17-15,-17-52 16,0 0-16,-1-18 15,1 0-15,-53-53 16,35 35-16,0-70 16,18 35-16,35 0 15,-18 0-15,18 0 0,18 18 16</inkml:trace>
  <inkml:trace contextRef="#ctx0" brushRef="#br0" timeOffset="39774.527">12188 8819 0,'36'18'15,"-72"-36"-15,89 36 0,0-18 16,-17-18-16,-1 18 16,18-52-16,-36 34 15,1-35-15,-18 35 16,-35-52-16,17 35 15,-70-1 1,53 19-16,-54-1 16,54 36-16,-18 35 15,53-18-15,18 71 16,17-53-16,89 52 16,-54-52-16,89 0 15,-106-35-15,70 17 16,-70-35-16,-17 0 15,-54 0 1</inkml:trace>
  <inkml:trace contextRef="#ctx0" brushRef="#br0" timeOffset="52637.5761">14164 4851 0,'0'17'47,"18"36"-31,-18-17-16,17 69 15,-17-52-15,18 53 16,-18-71-16,18 18 16,-1 36-1,1-72-15,-18 18 16,0-17-16</inkml:trace>
  <inkml:trace contextRef="#ctx0" brushRef="#br0" timeOffset="52960.434">13988 5062 0,'-18'0'16,"36"0"31,-1-17-31,-17-1-16,18 0 0,0-17 15,-18 18-15,17-19 0,1 1 16,-1 17-16,1-17 15,0 17 1,-1 1-16,1 17 16,0-18-1,-1 36-15,1-18 16,17 35-16,1-17 16</inkml:trace>
  <inkml:trace contextRef="#ctx0" brushRef="#br0" timeOffset="54039.1828">18750 8361 0,'0'-18'0,"18"36"15,17 35 1,-17-18-16,-1 18 0,1 18 16,17-19-1,-17 19-15,0-18 0,17 70 16,-35-70-16,0 35 16,0-52-16,-35-1 15,-1-35-15,-17 0 16,18-18-16,-35-35 15,17 18-15,-18-53 16,18 35-16,35-17 16</inkml:trace>
  <inkml:trace contextRef="#ctx0" brushRef="#br0" timeOffset="54211.4558">18785 7920 0,'0'0'0,"0"18"15,0-1 1,0 1-16,36-1 16</inkml:trace>
  <inkml:trace contextRef="#ctx0" brushRef="#br0" timeOffset="54556.1827">19191 8343 0,'18'71'16,"-36"-142"-16,53 177 0,1-53 15,-1-35-15,0-1 16,-17-17-16,0 0 15,17-35-15,-35 0 16,17-1-16,-17-17 16,0 18-16,0-71 15,0 71-15,0 0 16,18 52 0,-18 36-1,18-17-15,-1 52 16,1-53-16,17 36 15,-17-54-15,0 19 0,-1-19 16,18 1-16,-17-18 16,0 0-16,-1-18 15</inkml:trace>
  <inkml:trace contextRef="#ctx0" brushRef="#br0" timeOffset="54706.5831">19756 8290 0,'0'0'0,"17"36"0,1-19 16,17 18-16,-17-17 15,-1 0-15,1 17 16,0-17-16,-1-1 16</inkml:trace>
  <inkml:trace contextRef="#ctx0" brushRef="#br0" timeOffset="54844.9505">19791 8114 0,'0'0'16,"17"18"0,1-18-16,0 17 15</inkml:trace>
  <inkml:trace contextRef="#ctx0" brushRef="#br0" timeOffset="55062.0263">20073 8255 0,'-18'18'0,"36"-36"0,-36 53 16,18 1-16,0-19 0,18 18 15,0 1-15,-18-19 16,17 1-16,19 0 0,-1-1 16,-17 1-16,17-18 15</inkml:trace>
  <inkml:trace contextRef="#ctx0" brushRef="#br0" timeOffset="55385.3425">20355 8449 0,'0'0'0,"36"0"15,-19 0-15,1-18 16,52 1-16,-52-1 16,0-17-16,17 0 15,-35 17-15,0 0 16,0 1-16,-35-1 0,-18 0 15,17 18-15,-16 0 16,34 18-16,-17 17 16,35 1-16,17 34 15,1-35 1,52 36-16,-34-53 16,17 17-16,-18-17 0,18-18 15,0 17-15,-18-17 0,0 0 16,1 0-16,-1-17 15</inkml:trace>
  <inkml:trace contextRef="#ctx0" brushRef="#br0" timeOffset="59361.128">7126 4868 0,'0'18'31,"0"53"-31,0-19 16,0 19-16,0-18 0,0 17 15,18-17-15,-18 36 16,17-54-16,1 0 16,0-17-16,-1-18 15,-17-18-15</inkml:trace>
  <inkml:trace contextRef="#ctx0" brushRef="#br0" timeOffset="59656.5426">6862 5115 0,'0'-17'16,"17"-1"-1,1 0-15,-1-17 16,1 0-16,35-36 16,-18 18-16,-17 18 15,0-18-15,-1 18 0,1 0 16,-1 17-16,-17 0 16,18 36-1,0 17-15,-1 1 16,1-19-16,0 18 15,-1-17-15,19 0 0,17 17 16,-36-35-16</inkml:trace>
  <inkml:trace contextRef="#ctx0" brushRef="#br0" timeOffset="60556.4783">10089 10195 0,'-17'-35'15,"34"70"-15,-52-88 0,18 53 0,-36-17 16,17 17-16,19 0 15,-36 35 1,35 53-16,18-53 16,0 71-16,18-70 15,35 17-15,0-18 16,35-18 0,-53-17-16,18-17 0,18-18 15,-54-1-15,-17 1 16,0-36-16,-17 36 15,-1 0-15,-17 0 0,17 17 16,-53-17-16,54 35 16,-18 0-16</inkml:trace>
  <inkml:trace contextRef="#ctx0" brushRef="#br0" timeOffset="60784.0828">10530 10407 0,'18'18'0,"-36"-36"0,54 53 16,-36-52-1,0-19-15,0 1 16,-18-36-16,0 36 16,18 0-16,-17 0 15,17-1 1,17 19-16,1 17 0,17 0 15,1 0-15,-19 17 16,19-17-16,-1 18 0</inkml:trace>
  <inkml:trace contextRef="#ctx0" brushRef="#br0" timeOffset="61267.8688">11042 10213 0,'0'0'0,"-18"-18"0,1 1 16,-19 34 0,1 19-1,35-19-15,-18 36 0,18-18 16,36 18 0,-1-35-16,18 0 0,-35-18 15,35-18 1,-18 0-16,-18-17 15,1 0-15,-18-18 16,0 18-16,-18 17 16,1 18-1,34 18-15,-17-1 16,36 36 0,-19-35-16,1-1 15,0-17-15,-1 18 0,1 0 16,0-18-16,-18-18 15,0 0-15,17-17 16,-17 17-16,18-34 16,-1 34-16,19-17 15,-19 35-15,19-18 16,-19 36 0,1 17-1,0-17-15,-1 17 16,1 0-16,-1-17 0,19 17 15,-19-17-15</inkml:trace>
  <inkml:trace contextRef="#ctx0" brushRef="#br0" timeOffset="61635.046">11695 10213 0,'-18'0'16,"36"0"-16,-54 18 0,1-18 0,0 35 15,35-18-15,0 1 16,17 0-16,19-18 16,-19 17-16,19-17 0,34-17 15,-35-1-15,1-17 16,-19 17-16,-17 1 16,0-1-16,0 0 0,-17 1 15,17 34 1,-36 19-16,36-1 15,0 18-15,0 0 0,18 0 16,-18-18-16,35 71 16,-17-71-16,17 36 15,-35-36-15,0 0 16,-17-17-16,-19 17 16,19-35-16,-36-18 15,18 1-15,-18-19 16,35 1-16,-17-18 0,-1 18 15,36-18-15</inkml:trace>
  <inkml:trace contextRef="#ctx0" brushRef="#br0" timeOffset="61941.0329">12047 10336 0,'53'0'15,"-106"0"-15,124-17 0,-18-19 16,0-16 0,-36 16-16,-17-17 15,0 36-15,-17-1 0,-1 0 16,-52 1-16,34 34 16,-17 19-1,36-19-15,-1 54 16,36-36-16,-1-17 15,19 17-15,17-17 0,70-1 16,-52 1-16,-1-18 0,36-18 16,-71 18-16,18 0 15</inkml:trace>
  <inkml:trace contextRef="#ctx0" brushRef="#br0" timeOffset="65450.6932">18821 10054 0,'0'0'15,"0"-17"-15,0-1 0,-36-17 16,1 17-1,-18 36-15,18-18 16,-36 70 0,54-52-16,-19 52 15,36-34-15,18 34 16,0-52-16,52 17 16,-34-35-16,34 0 15,-35-18-15,1 18 0,-19-35 16,1 18-16,0-1 15,-18 0-15,0 1 16,0 34 0,17 54-1,1-18-15,0 0 16,17 0-16,-18 0 0,36 52 16,-53-69-16,18 52 15,-18-53-15,0-17 16,-18 17-16,1-17 0,-54-1 15,18 1-15,-35-36 16,35 1-16,0-1 16,0 0-16,18-17 15,-36 0-15,54 0 16,17 17-16</inkml:trace>
  <inkml:trace contextRef="#ctx0" brushRef="#br0" timeOffset="65728.3334">19244 9666 0,'0'0'16,"0"-35"-16,0 17 0,0 36 15,0 17-15,0 18 0,18 71 16,-18-36 0,35 53-16,-17-71 15,17 54-15,0-71 16,0 17-16,-17-52 16,35-18-16,-18 0 15</inkml:trace>
  <inkml:trace contextRef="#ctx0" brushRef="#br0" timeOffset="66012.0877">19544 10107 0,'-53'18'15,"106"-36"-15,-124 53 16,36 18-16,35-17 16,18 16-16,17-34 15,36 0-15,-54-18 16,54 0-16,-54-18 15,1 0-15,-18-17 16,-18-18 0,1 18-16,-19 0 15,19 35-15,-1-18 16,18 36-16,18-1 16,-1 19-16,1-19 15,0 1-15,17 0 16,18 17-16,-35-18 15,17 1-15</inkml:trace>
  <inkml:trace contextRef="#ctx0" brushRef="#br0" timeOffset="66306.8717">19985 10054 0,'-35'-17'15,"17"34"-15,0-17 16,1 18-16,17-1 16,0 19-16,17-19 0,1 1 15,35 17-15,-35-17 16,17 0-16,-18-1 0,1 1 16,0 17-1,-18-17-15,-18-1 16,0-17-16,-17 0 15,0 0-15,-18 0 16,35-17 0,36 17-1</inkml:trace>
  <inkml:trace contextRef="#ctx0" brushRef="#br0" timeOffset="66595.6404">20355 10054 0,'0'0'15,"-53"0"-15,18 0 0,0 18 16,35-1-16,0 1 16,0 0-16,0 17 15,53 0-15,-18-17 16,36 17-16,-36-17 15,0-1-15,0 1 0,-17 0 16,-18-1-16,0 1 16,0 0-16,-53-1 15,18-17-15,0 18 16,-18-18-16,17 18 0,1-18 0,0 17 16,-36 1-16</inkml:trace>
  <inkml:trace contextRef="#ctx0" brushRef="#br0" timeOffset="67365.4136">9984 11536 0,'0'0'16,"-36"-18"-16,1 1 0,-18 17 15,18 17-15,0 18 16,-1-17-16,19 35 16,-19 35-16,36-35 15,53 18-15,-17-36 16,17 0-16,-1-17 0,19-18 15,-18 0-15,17 0 16,36-53-16,-70 35 16,-1-35-16,-18 18 15,-34 0-15,-1 0 0,-17-1 16,-53-34-16,52 52 16,-52 0-16,71 18 15,-19 18 1</inkml:trace>
  <inkml:trace contextRef="#ctx0" brushRef="#br0" timeOffset="67613.5735">10513 11889 0,'0'17'15,"0"-34"1,-18-36-16,1-18 15,17 18-15,-18 18 16,0-53 0,18 35-1,0 35-15,18 1 0,0 17 16,-1 0-16,36 35 16,-18 0-1,-17-17-15,35 35 16</inkml:trace>
  <inkml:trace contextRef="#ctx0" brushRef="#br0" timeOffset="68232.1277">11077 11589 0,'-35'-18'15,"70"36"-15,-88-54 0,36 36 0,-54 18 16,36 0-16,0-1 15,-1 19-15,19-1 0,-1-17 16,18 17-16,0 0 0,18-17 16,35 35-16,-18-36 15,35 1 1,-34-18-16,-1-18 16,0 18-16,-17-17 0,0-1 0,-1-35 15,-17 18-15,0-18 16,0 35-16,-17 1 15,17 34 17,17 36-32,1-17 15,-1-19-15,19 36 16,-19-35-16,1-1 0,0 1 16,-36-36-1,18-17 1,0 0-1,0 0-15,18-1 16,-18 19-16,17-1 0,1 18 16,17-18-16,-17 36 15,-1 17 1,1-17-16,0 0 16,-1 34-16,19-34 15,-19 0-15</inkml:trace>
  <inkml:trace contextRef="#ctx0" brushRef="#br0" timeOffset="68625.1111">11659 11624 0,'-53'18'0,"106"-36"0,-123 53 15,52 1 1,18-19-16,0 36 15,18-35-15,35-1 16,-36 1-16,19-18 0,-19 0 16,1 0-16,0 0 0,-18-18 15,0 1-15,0-1 16,0 1 0,-18 17-16,36 17 15,-1 36 1,1-18-16,17 54 15,-17-37-15,35 37 16,-36-54-16,-17 0 16,0 0-16,0 1 0,-17-19 15,-36 19-15,17-36 16,1 0-16,-35-53 16,17 0-1,35 0-15,18-35 16,0 52-16,18-16 0</inkml:trace>
  <inkml:trace contextRef="#ctx0" brushRef="#br0" timeOffset="68936.4111">11977 11818 0,'17'0'0,"1"0"15,-18-18-15,35-17 16,1 18-16,-1-54 15,-17 53-15,-18-52 16,-18 34-16,-35-16 16,18 34-16,-36 0 15,36 18-15,-18 18 16,53 0-16,0 52 16,18-35-16,17 18 15,0-17-15,0-1 16,18 0-16,0 0 0,53 1 15,-53-19-15,18 19 16,-36-36 0,-17 0-16,-18-18 15</inkml:trace>
  <inkml:trace contextRef="#ctx0" brushRef="#br0" timeOffset="81399.3883">23707 4833 0,'0'-18'0,"0"36"16,17 35 0,-17-18-16,0 18 15,18 0-15,-18 0 0,18 0 16,-1 70 0,1-70-16,0 36 15,-1-37-15,1 1 16,-1-35-16,1 0 15,0-18-15,-18-18 16</inkml:trace>
  <inkml:trace contextRef="#ctx0" brushRef="#br0" timeOffset="81731.1103">23442 5203 0,'0'0'16,"0"-17"0,0-1-16,18 1 0,-1-1 15,1 0-15,17-17 16,-17 0-16,17-1 0,0 1 16,18-35-16,-35 34 15,0 1-15,-1 17 0,1-17 16,0 18-16,-1-19 15,1 19-15,0 17 16,-18-18-16,17 18 0,1 0 16,-1 0-1,1 0-15,0 18 0,35 35 16,17-18 0,-35-18-16,1 1 15,-1 0-15</inkml:trace>
  <inkml:trace contextRef="#ctx0" brushRef="#br0" timeOffset="82634.6375">18838 11624 0,'0'0'0,"18"0"16,-18 53 0,0-18-16,18 71 15,-18-53 1,17 35-16,-17-53 16,18-17-16,-18 0 0,0-1 15,0-34 1,18-54-16,-18 36 15,0-53 1,0 35-16,17 0 16,1 35-16,17 36 15,-17 0-15,-1 17 16,1 0 0,0-17-16,-1 17 0,1-17 15,0-1 1,-1-34-16,1 17 15,17-36-15,-17 1 16,-1 17-16,1 1 16,17-1-16,-17 18 15,17 18-15,-17-1 16,-18 1-16,18 17 0,-18 36 16,17-36-16,1 36 15,-1-54-15,1 1 16,0 0-16,-1-1 0,1-17 15</inkml:trace>
  <inkml:trace contextRef="#ctx0" brushRef="#br0" timeOffset="83112.2099">19650 11800 0,'0'0'0,"0"36"16,17-19-16,-17 36 15,0-35-15,18 17 16,0-17-16,-1-1 0,1 1 0,17 0 16,-17-18-16,35-18 15,-53 0 1,35-34-16,-17 34 16,-1-35-16,1 35 15,-18-17-15,0 17 16,0 36-1,18 0 1,-18-1-16,17 19 0,19-1 16,-19 0-16,36 53 15,-18-35-15,-17 0 0,17 53 16,-17-18 0,-18-35-16,-18 0 15,-52 53 1,34-71-16,-52 36 0,35-36 15,18-17-15,-36-1 16,36-34-16,35-1 16,-17-17-16,17-1 0,52-87 15,1 70-15,71-53 16,-71 53-16,70-35 16,-87 70-16,16 1 15</inkml:trace>
  <inkml:trace contextRef="#ctx0" brushRef="#br0" timeOffset="88969.1336">11077 13123 0,'0'0'0,"0"18"15,18 53-15,-18-36 16,0 18-16,18 17 0,-1 1 15,1 123 1,-18-88-16,17 88 16,-17-106-16,18 35 15,-18-87-15,18 17 16,-18-71 0,0 0-1</inkml:trace>
  <inkml:trace contextRef="#ctx0" brushRef="#br0" timeOffset="89369.1657">10866 13547 0,'17'-18'47,"-17"0"-47,35-17 0,-17 0 15,35-53-15,-18-1 16,1 54-16,-19-18 15,1 0 1,0 36-16,-18 34 16,17 1-1,1 17-15,35 36 16,-36-54-16,54 54 16,-36-53-16,18 35 15,-35-18-15,-1-18 16</inkml:trace>
  <inkml:trace contextRef="#ctx0" brushRef="#br0" timeOffset="92010.2561">19438 13529 0,'0'88'16,"18"-17"-1,-18-1-15,35 107 16,-35-89-16,18-18 0,-18 1 16,17 53-1,-17-19-15,0-69 16,0-19-16,0 19 15</inkml:trace>
  <inkml:trace contextRef="#ctx0" brushRef="#br0" timeOffset="92332.6142">19173 13935 0,'0'0'15,"-17"0"-15,34-18 32,19 0-17,-19 1-15,1-1 0,0-17 16,35-53-16,-36 35 16,1 0-16,17-53 15,-17 71-15,-18-18 16,17 53-1,1 0-15,0 17 16,52 36-16,-34-17 16,52 34-16,-53-52 15,71 35 1,-71-18-16,18-17 0,-35-1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1:21.0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4392 6632 0,'-35'-35'16,"70"70"-16,-123-70 16,53 35-16,-18 18 0,-35 35 15,35-1 1,-18 54-16,36-35 15,17 70-15,18-88 16,18 17-16,-1-17 0,54 36 16,-18-54-16,17-18 15,-17-17-15,18 18 16,52-36-16,-70 1 16,18-18-16</inkml:trace>
  <inkml:trace contextRef="#ctx0" brushRef="#br0" timeOffset="229.1094">4533 7214 0,'0'18'16,"0"0"-16,0 17 15,0-17-15,18-1 0,-1 1 16,19-1-16,17 1 0,-18-18 16,36 0-1,-54-18-15,18 18 0,-17-52 16,-18 34-16,0-35 15,-18 35-15,-17-17 16,18 17-16,-19 18 0,1 0 16,-18 0-1,35 0-15,18 36 16,0-19-16</inkml:trace>
  <inkml:trace contextRef="#ctx0" brushRef="#br0" timeOffset="550.9649">4921 7444 0,'-17'-18'15,"17"0"-15,0 1 16,0-1-16,0-17 0,0-18 15,0 35-15,35-35 16,-17 53-16,17-17 16,-18 17-16,19 0 15,-19 17 1,1 19-16,0-19 16,-1 1-16,-17 0 0,0-1 15,0 18-15,0-17 16,18 0-1,0-18-15,-1-18 16</inkml:trace>
  <inkml:trace contextRef="#ctx0" brushRef="#br0" timeOffset="1864.6438">5292 7161 0,'17'0'0,"36"0"16,-17 0-16,34-35 16,-35 35-16,36-18 15,-36 18 1,-17-17-16,-1 17 16</inkml:trace>
  <inkml:trace contextRef="#ctx0" brushRef="#br0" timeOffset="2052.6609">5468 6826 0,'0'0'16,"0"88"-16,0-35 0,0 53 16,0-53-16,0-18 15,18 18-15,-1-17 16,19 17-16,-19-36 15,1 1-15,35-18 16</inkml:trace>
  <inkml:trace contextRef="#ctx0" brushRef="#br0" timeOffset="2503.3033">5697 7197 0,'0'17'0,"18"-17"15,0 18-15,17-18 16,-17-18-16,17 18 16,0-35-16,-17 17 15,-1-17-15,-17 17 16,-35-17-16,17 18 16,-34 17-16,34 0 15,-17 17 1,17 1-16,18 17 15,0-17-15,0 17 0,18-17 0,-1 17 16,1-17-16,17 17 0,0-35 16,1 18-16,-1-1 15,0-17-15,1 0 0,-19 0 16,1 0-16,0 0 0,-18-17 16,0-1-1,0-17-15,-18 17 16,36 18-1,-1 0 1,1 18 0,-1-1-16,1-17 0,0 18 15,35-18 1,-36 0-16,1 0 0,17 0 16,-17-18-1</inkml:trace>
  <inkml:trace contextRef="#ctx0" brushRef="#br0" timeOffset="2630.5612">6209 7232 0,'0'0'0,"-53"18"16,35-1-1,1 1-15,-19 35 16,36-36-16,0 1 16,18-18-1</inkml:trace>
  <inkml:trace contextRef="#ctx0" brushRef="#br0" timeOffset="2837.639">6350 7179 0,'0'0'0,"18"0"0,35-18 16,-36 18-16,71-35 15,-52 17-15,-1 1 16,18-1 0,-18 1-16,-35-1 15</inkml:trace>
  <inkml:trace contextRef="#ctx0" brushRef="#br0" timeOffset="3081.583">6526 6791 0,'0'35'15,"-17"36"1,17 17-16,-18 18 16,18-53-16,0 53 15,18-71-15,-1 0 16,36 0-1,0-17-15,-17-18 0,16 0 16,-16 0-16,-19-18 16,1 18-1</inkml:trace>
  <inkml:trace contextRef="#ctx0" brushRef="#br0" timeOffset="4671.5286">8908 7038 0,'0'-35'15,"0"70"-15,0-88 0,-18 35 16,0 18-16,-35-17 15,18 34-15,-35 19 16,34-19 0,1 19-16,17-19 0,1 54 15,17-36-15,17 18 16,19-18-16,52 1 16,-35-19-16,53-17 15,-53 0-15,-18 0 16,18 0-16,-36 0 15,1 0-15</inkml:trace>
  <inkml:trace contextRef="#ctx0" brushRef="#br0" timeOffset="5405.9806">10619 6456 0,'-18'0'15,"0"0"-15,1 17 0,-1 19 16,0-1-16,18 18 0,-35 88 16,35-70-16,-17-18 15,17 17-15,17-17 0,18 53 16,1-71-16,17 18 16,-18-35-16,18-1 15,-18-17-15,0 0 16,1-17-16,-1-1 0</inkml:trace>
  <inkml:trace contextRef="#ctx0" brushRef="#br0" timeOffset="5578.4396">10866 6650 0,'0'0'0,"17"18"16,1-18-16,-18 17 15,17 1 1,-17-1-16,18-17 0,0 36 16,-1-36-16,1 0 15</inkml:trace>
  <inkml:trace contextRef="#ctx0" brushRef="#br0" timeOffset="5705.7786">11042 6579 0,'18'36'0,"-18"-19"16,17 19-16,1-19 16,0 18-1</inkml:trace>
  <inkml:trace contextRef="#ctx0" brushRef="#br0" timeOffset="6001.3426">11307 6950 0,'-18'35'15,"18"-17"-15,18 17 16,-1-17-16,1-18 16,-1 17-16,1 1 0,17-18 15,1 0-15,-19 0 16,36-18-16,-35 1 15,-1-1-15,-17 0 16,0 1-16,-17-1 16,-1 0-16,-35-17 0,36 35 15,-19-18 1,19 18-16,17 18 16,0 0-16,17-18 15</inkml:trace>
  <inkml:trace contextRef="#ctx0" brushRef="#br0" timeOffset="7050.9363">11695 7073 0,'-18'-17'16,"0"-19"0,18 1-16,-17 17 0,17-17 15,0 17-15,0 1 16,17 17-16,1 0 15,35 0-15,-18 0 16,0 0-16,1 0 0,-19 0 16,54 17-1,-53-17-15,-1 0 16,-17 18 0,-35-18-16,35 18 15,-18-1-15,1-17 16,-1 18-16,18 0 15,0-1-15,18 1 16,-1-18-16,19 0 16,16 0-1,-34 0-15,0-35 0,-1 17 16,-17 0 0,0 1-16,0-1 15,0 36 16,18-1-15,-18 1-16,18 17 16,-18-17-1,17-18 1,-17-18-16,0 1 16,0-1-16,18 0 15,-18 1-15,18-1 16,-1 18-16,1 0 15,-1 18 1,1-1-16,0 1 16,-1 17-16,1-17 15,0 0 1,-1-18-16,1 0 0,0 0 16,-1 0-1,1-18-15,-18 0 16,18 1-16,-18-1 15,0 0-15,-18 18 16,0 0 0,18 18-1,0 0-15,0 17 16,0-17-16,0-1 0,0 1 16,18-1-16,-18 1 0,35 35 15,-35-35-15,18-1 16,-1 1-16,1 17 0,-18 18 15,0-18-15,-18 18 16,1-35-16,-36 17 16,35-17-16,-35-18 15,18 0-15,0 0 16,17-18-16,18 1 16,0-1-16,18-17 15,-1-1-15,19 1 0,-1 0 16,36-18-16,-36 53 15,0-18-15,0 18 0,1-17 16,-19 17 0,1 0-16,-36-18 15,1 18 1,-1-18-16,-17 18 16,52 0 15,36 0-16,-17 0-15,16-17 16</inkml:trace>
  <inkml:trace contextRef="#ctx0" brushRef="#br0" timeOffset="7240.9408">12788 6597 0,'0'18'16,"0"-1"-16,0 1 16,18 17-16,-18-17 15,0-1-15,17 1 16,1-18-16,0 0 16,-18-18-16</inkml:trace>
  <inkml:trace contextRef="#ctx0" brushRef="#br0" timeOffset="7357.25">12965 6597 0,'0'35'16,"0"-17"-16,0 0 0,0-1 15,0 18 1,17-35-16</inkml:trace>
  <inkml:trace contextRef="#ctx0" brushRef="#br0" timeOffset="7674.9041">13053 6438 0,'0'0'16,"0"-17"-16,17 17 16,1 0-1,0 0-15,-18 17 0,17 1 16,19 52-16,-19-34 15,1-1-15,0 53 16,17-17 0,-35-36-16,17 0 0,-17 36 15,-17-18 1,-18 17 0,17-17-16,-17-18 15,17 1 1,0-19-1,18 1-15,-17-18 16</inkml:trace>
  <inkml:trace contextRef="#ctx0" brushRef="#br0" timeOffset="8319.7135">14905 6738 0,'-35'0'16,"52"-18"0,89 18-1,-35 0-15,140-17 16,-87 17-16,17-18 16,18 18-16,17 0 0,142-17 15,-177 17-15,88 0 16,-141 0-16,-17 0 15,-1 0-15,-34 0 0,-19 0 16,-17-18-16,-17 0 16</inkml:trace>
  <inkml:trace contextRef="#ctx0" brushRef="#br0" timeOffset="8581.9126">16545 6297 0,'18'0'15,"-36"0"-15,36 18 0,35-1 0,-18 1 16,36 17 0,-18-17-16,0 17 15,-1-17-15,19 17 0,35 18 16,-53-18-16,35 18 16,-70-17-16,-18-19 15,0 18-15,-18-17 0,-53 35 16,18-18-16,-35 1 15,35-19-15,0 1 16,18-1-16,-18 1 0,18 17 16,17-17-16</inkml:trace>
  <inkml:trace contextRef="#ctx0" brushRef="#br0" timeOffset="9693.5461">17939 6227 0,'35'0'16,"53"-18"-1,-17 0-15,70 1 16,-71-1-16,1 18 15,-18-18-15,0 18 16,-18-17-16,0 17 0,-17-18 16</inkml:trace>
  <inkml:trace contextRef="#ctx0" brushRef="#br0" timeOffset="9832.916">18344 6315 0,'18'141'16,"-36"-282"-16,54 352 0,-1-105 15,-17-53-15,35 35 16,-36-52 0,36 17-16,-35-53 15</inkml:trace>
  <inkml:trace contextRef="#ctx0" brushRef="#br0" timeOffset="10054.5049">18803 6562 0,'0'0'16,"-35"53"-16,0-18 0,-1 18 15,36-18-15,18 18 16,0-18-16,52-17 16,-35-18-16,36 0 15,-53-18-15,34-17 16,-34 17-16,-18-17 15,0 17-15,0 1 0,0-1 16</inkml:trace>
  <inkml:trace contextRef="#ctx0" brushRef="#br0" timeOffset="10917.5362">18962 6720 0,'17'36'16,"-34"-72"-16,52 72 0,-17-19 16,-1-17-16,1 0 0,17 0 15,-17-17 1,-18-19-16,0 19 15,0-18-15,0 17 16,0 0-16,0 1 16,18 17-16,34-18 15,-34 0-15,53 18 16,-36 0-16,0 0 16,-17 0-16,17 0 0,-17 0 15,-18 18 1,-18 0-16,-17-1 15,17 1-15,18 0 16,-17-1-16,17 1 16,0 17-16,0-17 15,17-18-15,-17 17 16,36-17-16,-19 0 16,1-17-16,-1 17 15,-17-18 1,0 36-1,18 35-15,-18-18 16,18 18-16,-1 0 0,1 0 16,17 35-16,-17-35 15,0 0 1,-18-36-16,-18-17 16,0 0-16,-35-17 15,36-1-15,-19-17 0,1-53 16,18 35-16,-1-36 15,0 37 1,36-1-16,0 53 16,-1-18-16,18 36 0,-17-18 15,53 35-15,-36-35 16,18 18-16,-18-18 16,0 0-1,-17 0-15,0-36 16,-18 19-16,0-1 15,0 0-15,-18-17 0,0 35 16,1 0-16,-1 0 16,18 18-1,0-1-15,18 19 16,17-19-16,-17-17 16,17 0-16,-17 18 0,17-18 15,-18 0-15,-17-18 16,18 18-16,-18-17 0,-18-19 15,18 19 1,-17-1-16,17 0 16,17 1-16,1-1 15,17 1-15,-17-1 16,53 0-16,-36 18 16,0-17-16,0 17 15,1-18-15,-19 0 0,36 1 16,-53-1-16,18-17 15</inkml:trace>
  <inkml:trace contextRef="#ctx0" brushRef="#br0" timeOffset="11123.0828">20020 6403 0,'0'0'15,"0"18"-15,0-1 0,18 54 16,-1-36-16,1 0 15,-18 18-15,35-17 16,18 34-16,-17-35 16,34-17-16,-35 0 15,36-18-15,-36-18 16,-17 0-16,-18 1 16,0-1-1</inkml:trace>
  <inkml:trace contextRef="#ctx0" brushRef="#br0" timeOffset="11651.7913">21908 6456 0,'35'-18'16,"-70"36"-16,105-53 0,-35 17 0,18 0 15,18 1-15,-18-1 0,0 0 16,52 1 0,-69 17-16,34-18 15,-52 0-15,-18 1 16,-18-1-16</inkml:trace>
  <inkml:trace contextRef="#ctx0" brushRef="#br0" timeOffset="11873.381">22190 6068 0,'0'0'15,"17"53"-15,-17-18 0,-17 0 16,17 18-16,0-18 0,0 1 15,35 52-15,-17-35 16,52 0-16,-35-18 16,89-17-16,-71-18 15,35 0-15,-53 0 16,18-18 0,-53 0-16</inkml:trace>
  <inkml:trace contextRef="#ctx0" brushRef="#br0" timeOffset="12907.8674">24941 5697 0,'-35'18'0,"0"17"16,-18 71-16,35-53 16,-17 106-16,35-89 15,0 1-15,18-1 16,-1-17-16,19 0 16,-1 0-16,0-18 0,36 36 15,-36-53-15,-17-18 16,17 17-16,0-17 0,-17-17 15</inkml:trace>
  <inkml:trace contextRef="#ctx0" brushRef="#br0" timeOffset="13103.3866">25241 5874 0,'36'17'15,"-19"1"-15,1 0 16,17 17-16,-17-17 16,17 17-1,-17-35-15,17 0 16,-17 0-16</inkml:trace>
  <inkml:trace contextRef="#ctx0" brushRef="#br0" timeOffset="13230.7251">25453 5803 0,'0'35'16,"18"-17"-16,-18 17 15,17-17-15,-17 17 0,18 1 16</inkml:trace>
  <inkml:trace contextRef="#ctx0" brushRef="#br0" timeOffset="13487.817">25841 6368 0,'53'123'15,"-35"-52"-15,17 70 16,-18-88-16,1 0 15,0-18-15,-18 0 0,0 0 16,0-17-16,0 0 16,-18-18-16,-17-36 15,0 1-15,-36-53 16,18 17-16,18 1 16</inkml:trace>
  <inkml:trace contextRef="#ctx0" brushRef="#br0" timeOffset="13604.0356">25629 5980 0,'0'0'0,"71"-18"0,-36 18 15,-17-18-15,35 18 16,-36 0-16</inkml:trace>
  <inkml:trace contextRef="#ctx0" brushRef="#br0" timeOffset="13898.5582">26088 6385 0,'18'18'0,"-36"-36"0,53 36 16,-17 0-16,-1-18 16,1 0-16,35-18 15,-35 18-15,-1-18 16,-17 1-16,0-19 0,0 19 15,0-19-15,0 19 0,0-18 16,0 52 15,18 1-31,0 17 16,-1-17-16,1 17 16,0-17-16,17 17 15,-35-17-15,17-18 16</inkml:trace>
  <inkml:trace contextRef="#ctx0" brushRef="#br0" timeOffset="14043.4452">26582 6279 0,'0'53'15,"0"-106"-15,0 142 0,17-54 16,-17-17-16,18-1 15,0-17-15</inkml:trace>
  <inkml:trace contextRef="#ctx0" brushRef="#br0" timeOffset="14182.312">26599 6033 0,'0'17'15,"18"1"1</inkml:trace>
  <inkml:trace contextRef="#ctx0" brushRef="#br0" timeOffset="14504.6699">26846 6279 0,'-17'36'0,"17"-19"16,0 36-16,0-17 16,17-1-1,19-18-15,-1 1 16,-17-18-16,17 0 16,-17-18-16,-18 1 0,35-18 15,-35 17-15,17-17 16,-17 17-16,0 0 15,-17 18-15,-1-17 16,18 34-16,0 36 16,18-35-16,-1 35 15,19-36-15,-19 1 16,19-18-16,-19 0 0,36 0 16,-18-18-1</inkml:trace>
  <inkml:trace contextRef="#ctx0" brushRef="#br0" timeOffset="14687.6563">27411 5821 0,'0'0'16,"0"17"-16,0 1 0,0 17 15,17-17-15,-17 0 16,18-18-16</inkml:trace>
  <inkml:trace contextRef="#ctx0" brushRef="#br0" timeOffset="14826.5257">27552 5856 0,'0'18'16,"0"-1"-16,18 19 15,-18-19-15,17 19 16,1-36-16,0 17 16</inkml:trace>
  <inkml:trace contextRef="#ctx0" brushRef="#br0" timeOffset="15027.017">27869 5768 0,'36'88'16,"-72"-176"-16,89 211 0,-17-17 15,-19-35-15,1 52 16,-18-70 0,-18 71-16,1-71 15,-36 35-15,17-35 16,1-18-16</inkml:trace>
  <inkml:trace contextRef="#ctx0" brushRef="#br0" timeOffset="24971.9379">11077 7726 0,'0'-18'0,"-17"1"16,-1 17-1,18-18-15,-18 18 16,18 18-16,-17-18 0,-1 70 15,18-35-15,-18 1 16,18 17-16,0-18 0,0 18 16,18 17-1,0-52-15,-1 0 0,1-1 16,35 1-16,-18-18 16,-17 0-16,-1 0 0,1-18 15,17-35-15,-52 36 16,-1-36-1,0 35-15,1 18 16,-18-17-16,-1 17 0,-17 0 16,36 0-16,17 17 15</inkml:trace>
  <inkml:trace contextRef="#ctx0" brushRef="#br0" timeOffset="25376.0094">11377 7761 0,'0'-18'0,"18"18"15,-1 0 1,1 0-16,0 0 0,-1 0 0,1 18 16,0-18-16,17 35 15,-35-17-15,0 17 16,0-17-16,-18 17 0,1-17 15,-1 17-15,0 0 0,-35 1 16,36-19-16,17 1 16,17-18-1,36 0 1,-17-18-16,-19 18 16,18-17-16,-17 17 15</inkml:trace>
  <inkml:trace contextRef="#ctx0" brushRef="#br0" timeOffset="26667.0468">11783 7726 0,'17'0'0,"1"0"16,0 0 0,17 0-16,-17-18 0,-1 18 15,1-17-15,0 17 16,-1-18-16</inkml:trace>
  <inkml:trace contextRef="#ctx0" brushRef="#br0" timeOffset="26938.5323">11783 7726 0,'0'0'0,"0"17"0,17 1 16,-17 0-16,18-1 15,0 19 1,-1-19-16,1-17 16,0 18-16,35 17 15,-53-17-15,17-18 0,1 35 16,-18-17 0,-18-18-16,1 17 15,-1-17-15,-35 0 16,35 0-16,1 0 15,-1-17 1,0 17-16</inkml:trace>
  <inkml:trace contextRef="#ctx0" brushRef="#br0" timeOffset="27301.929">12118 7743 0,'18'0'16,"17"0"0,-18 0-16,19 0 0,-1 0 15,-17-17 1,17 17-16,-17 0 0,-1 0 15,1 0-15,0 0 0,-18 17 16,0 1 0,0 0-16,-18 35 0,18-36 15,-18 36 1,18-17-16,0-1 16,18 0-16,-18-17 15,18-1-15,-1 1 16,-17-36-1,-17 18 1</inkml:trace>
  <inkml:trace contextRef="#ctx0" brushRef="#br0" timeOffset="27444.8091">12206 7938 0,'71'17'0,"-142"-34"0,195 34 15,-71-34-15,-1-1 0,-16 18 16,-1-18-16,0 18 0,-17-17 16</inkml:trace>
  <inkml:trace contextRef="#ctx0" brushRef="#br0" timeOffset="29324.9547">25682 7373 0,'0'0'0,"-17"18"0,-19 35 16,36-18-16,0 0 15,18-17-15,0-1 16,52 19-16,-35-36 15,54 0-15,-54 0 16,35 0-16,-34-18 16,-36 0-16</inkml:trace>
  <inkml:trace contextRef="#ctx0" brushRef="#br0" timeOffset="29485.883">25859 7408 0,'0'71'16,"0"-142"-16,17 177 0,-17-71 16,18 1-16,0-1 0,-18 0 15,17-17-15,18 35 16,-17-36-16</inkml:trace>
  <inkml:trace contextRef="#ctx0" brushRef="#br0" timeOffset="29926.0813">26247 7303 0,'-36'0'0,"72"0"0,-72 17 16,36 1-16,0 17 15,18 18 1,-18-35-16,18 17 0,35 35 16,-36-52-16,19 17 15,-19-17-15,-17 17 0,18-17 16,-18 0-16,-35-1 16,17-17-16,-17 0 15,17-17 1,-17-36-16,17 35 15,18-35-15,0 35 16,35-17-16,1 0 16,17 0-1,-18-1-15,18 1 16,-36 17-16,-17 1 16,0-1-16,-17 1 0,-1 17 15,0 0-15,1 0 0,-36 0 16,35 0-16,1 17 15,17 1-15,17-18 16</inkml:trace>
  <inkml:trace contextRef="#ctx0" brushRef="#br0" timeOffset="30386.3047">26635 7338 0,'17'-18'15,"19"1"1,-1 17-1,18 17-15,-36 1 16,-17-1-16,18 19 16,-18 17-1,0-36-15,-18 19 0,1-19 16,17 1-16,0-1 16,0 1-1,17-18-15,19 35 16,-19-35-16,19 36 15,-19-19-15,1 19 16,-36-19-16,1 1 16,-1-18-16,0 0 15,-17 0-15,-18 0 16,36 0-16,-19-18 16,19 1-16,17-1 15</inkml:trace>
  <inkml:trace contextRef="#ctx0" brushRef="#br0" timeOffset="30654.9333">27146 7391 0,'-17'0'16,"-1"17"-1,0 19-15,18-1 16,0 0-16,0 0 16,36 1-1,-1-19-15,35 1 16,-17-18-16,-17 0 0,34-18 16,-35 18-1,-17-17-15,-18-1 16,0 0-16</inkml:trace>
  <inkml:trace contextRef="#ctx0" brushRef="#br0" timeOffset="30823.9524">27323 7479 0,'0'0'16,"0"53"-16,-18-18 0,18 0 0,0 1 15,0 17-15,18-18 0,-18 0 16,17 0-16,1 1 16,-18-1-16</inkml:trace>
  <inkml:trace contextRef="#ctx0" brushRef="#br0" timeOffset="44752.168">11412 4851 0,'0'17'15,"36"1"-15,-19 0 16,1-1-16,35 19 15,-18-19-15,18 18 0,18 1 16,-36-19 0,0 19-16,36-1 15,-36-17-15,-17-1 0,-1-17 16,1 35-16</inkml:trace>
  <inkml:trace contextRef="#ctx0" brushRef="#br0" timeOffset="44941.1688">11871 4868 0,'-35'0'16,"70"0"-16,-106 0 15,36 18-15,0 0 0,0 17 16,-36 18-16,53-18 15,-35 36 1,53-36-16,0-17 0,0-1 16</inkml:trace>
  <inkml:trace contextRef="#ctx0" brushRef="#br0" timeOffset="47076.837">13353 4868 0,'17'0'0,"1"18"15,0 0-15,17-18 0,35 17 16,1-17-16,70 0 15,-70 0 1,17 0-16,106 0 16,-71 18-16,124-18 15,-123 0-15,34-18 0,160 18 16,-159 0-16,-1 0 16,37-17-16,-19 17 15,194 0-15,-193 0 16,193 0-16,-193 0 15,211 17-15,-194 1 16,-18-18-16,18 0 0,0 0 16,212 0-1,-212 0-15,194 0 16,-194 0-16,0-18 0,194 18 16,-212 0-16,195-17 15,-177 17-15,194-18 16,-194 18-16,212-18 15,-212 1 1,194-1-16,-212 18 16,159-18-16,-194 1 15,18-1-15,-18 18 0,124-17 16,-159-1-16,123 0 16,-123 1-16,-18-1 15,0 0-15,-17 18 16,34-17-16,-69-1 15,-1 18-15,-35-18 16,18 18 0,-18-17-16</inkml:trace>
  <inkml:trace contextRef="#ctx0" brushRef="#br0" timeOffset="47321.9877">24024 4551 0,'71'17'15,"-142"-34"-15,177 52 0,0 0 16,-53-17-16,70 17 16,-52-17-16,-18 17 15,17 1-15,-52-1 16,-18-18-16,-18 1 0,1 0 15,-72 17-15,54-35 16,-71 18 0,53-18-16</inkml:trace>
  <inkml:trace contextRef="#ctx0" brushRef="#br0" timeOffset="47998.8661">25576 4516 0,'0'-18'0,"-17"18"16,17 35-1,0-17-15,17 35 16,1-18-16,35 0 16,-18-17-16,-17 0 15,52-18-15,-34-18 16,-1 18-16,-17-35 15,17 17-15,-17-17 0,-18 17 0,17-17 16,1 17-16,-18 1 16,0-1-16,17 18 15,1 70 1,0 36 0,-1-53-16,19 53 15,-1-53-15,0 35 16,-35-70-16,18 35 15,-18-36-15,-53 1 16,18 0-16,-54-36 16,37 18-16,-1-18 15,0 1-15,0-1 0,-71 0 16,71 1 0,-35-1-16</inkml:trace>
  <inkml:trace contextRef="#ctx0" brushRef="#br0" timeOffset="62509.9097">4233 9349 0,'18'17'16,"0"-17"0,-1 0 15,-17-17-16,0-1 1,0 0 0,0 1-1,-17-1 1,-19 18-16,19 0 16,-19-18-1,1 18-15,-18 36 16,36-36-16,-19 53 15,19-36-15,-1 54 16,18-18-16,0 35 16,18-53-16,17 0 0,0 1 15,18 34 1,0-52-16,-18 0 16,1-1-16,-1-17 0,53 0 15,-53-17-15,36-36 16,-36 35-16,-17-17 15,-1-18-15,-17 18 0,0-54 16,-17 54-16,-36-35 16,18 34-16,-18 1 15,0 17-15,0 18 0,0-17 16,0 17-16,18 0 0,0 0 16,17 0-1,18 17-15</inkml:trace>
  <inkml:trace contextRef="#ctx0" brushRef="#br0" timeOffset="64226.196">4727 9772 0,'18'0'31,"0"0"-15,-18-18 31,-18 18-32,18-17 1,-35 17-16,17 0 16,-17 0-1,17 17-15,0 1 16,1-18-16,17 18 16,-18-1-16,18 1 15,18 0 1,-1-1-16,19 1 15,17-1-15,-36-17 16,19 0-16,16 0 16,-34 0-1,-36 0 1</inkml:trace>
  <inkml:trace contextRef="#ctx0" brushRef="#br0" timeOffset="68987.1689">5574 9507 0,'18'0'0,"-1"18"15,18-18-15,1 18 0,70-18 16,-54 17-16,19-17 15,53 18-15,-72-18 16,72 0-16,-71 0 16,-18 0-16,18 0 0,-18 0 15,1 0-15,-19 0 0,18-35 16,-35 17-16</inkml:trace>
  <inkml:trace contextRef="#ctx0" brushRef="#br0" timeOffset="69199.2337">6279 9437 0,'0'0'16,"18"0"-16,0 0 0,35 17 15,-18-17-15,18 0 16,0 18-16,0 0 0,-18-1 16,18 19-16,-35-19 15,-1 36-15,-52-35 16,-36 35-1,36-36-15,-18 1 0,-35 17 16,53-35-16,17 0 16,0 0-16</inkml:trace>
  <inkml:trace contextRef="#ctx0" brushRef="#br0" timeOffset="69583.7541">7355 9137 0,'0'35'0,"0"1"15,-17 34-15,-1-17 16,1 53 0,17-36-16,0 36 15,17-53-15,1-18 16,17 1-16,0-1 0,36 0 15,-18-17-15,35-18 16,-35 0-16,-18-18 16,-17 1-16,17-19 15</inkml:trace>
  <inkml:trace contextRef="#ctx0" brushRef="#br0" timeOffset="69744.1827">7355 9525 0,'53'18'0,"-106"-36"0,124 36 16,17-18-16,-53 0 15,54-18 1,-72 18-16,1 0 0,0-18 16,-18 1-16</inkml:trace>
  <inkml:trace contextRef="#ctx0" brushRef="#br0" timeOffset="69882.5484">7338 9119 0,'70'0'16,"-140"0"-16,176-17 0,-53 17 0,-18 0 16,18 0-16,-18 0 0,0 0 0,-17 17 15</inkml:trace>
  <inkml:trace contextRef="#ctx0" brushRef="#br0" timeOffset="72067.7461">8326 9543 0,'0'0'0,"17"0"46,36 17-30,-18-17-16,71 0 16,-53 0-16,88 0 15,-70 0 1,-1 0-16,19 0 0,34 0 16,-70 0-16,0 0 15,0 18-15,-18-18 0,0 0 0,18 0 16,-35 0-1,0 18-15,-1-18 16,-34-18-16</inkml:trace>
  <inkml:trace contextRef="#ctx0" brushRef="#br0" timeOffset="72385.0899">9208 9313 0,'0'0'16,"17"18"-16,1 0 0,17 17 15,18-17-15,53 17 16,-53-35-16,53 35 15,-54-35-15,19 35 16,-53-17-16,-1 0 16,-17-1-16,0 1 0,-35 17 15,17-17-15,-70-1 16,53 1-16,-18 0 16,18-1-16,-1 1 15,1 0-15</inkml:trace>
  <inkml:trace contextRef="#ctx0" brushRef="#br0" timeOffset="76850.7512">10389 9578 0,'18'18'16,"0"-18"-16,17 0 16,0-18-16,18 0 15,-18 1-15,18-19 16,-35 19-16,0-19 0,-1-16 15,-17 34-15,-53-35 16,36 35-16,-72 1 16,54 17-16,-71 0 15,71 17 1,-36 54-16,36-36 16,35 53-16,18-35 15,35 35-15,0-52 16,53 17-1,-54-36-15,72 19 16,-71-36-16,35-18 16,-53 0-16,-17 1 15,-18-1-15,-35 18 16</inkml:trace>
  <inkml:trace contextRef="#ctx0" brushRef="#br0" timeOffset="77301.9497">11271 9631 0,'0'0'0,"0"-18"0,-17 1 16,-1-1-16,-17 18 15,-1 0-15,1 35 16,18-17 0,-1-1-16,0 36 15,18-35-15,18 35 16,0-35-16,34 17 16,-34-35-16,17 18 0,36-18 15,-53 0-15,-1 0 16,1 0-16,-1-18 0,-34 36 31</inkml:trace>
  <inkml:trace contextRef="#ctx0" brushRef="#br0" timeOffset="88068.1753">8520 10689 0,'0'18'31,"17"-18"-15,1 17 0,0-17-16,34 0 15,-16 0-15,-1-17 0,0 17 16,1-18-16,16-17 16,-34 17-16,-18 1 15,18-36-15,-36 35 16,0-17-16,-17 17 15,18 18-15,-19-17 0,1 17 16,0-18-16,-71 36 16,71 34-1,-1 1 1,36-17-16,18 17 16,0-18-16,35 18 15,-1-36-15,19 19 16,-18-36-16,17 17 15,-34-17-15,-1 18 16,-17-18-16</inkml:trace>
  <inkml:trace contextRef="#ctx0" brushRef="#br0" timeOffset="88380.0134">9225 10830 0,'18'-35'0,"-36"70"0,36-88 16,-18 36-1,-18-1-15,1 18 16,-19 0-16,-17 35 15,36 1-15,-1-1 16,0 0-16,18 0 0,0 18 16,18-17-16,35-1 15,0-17-15,-18-18 16,0 0-16,1 0 0,34 0 16,-34-18-1</inkml:trace>
  <inkml:trace contextRef="#ctx0" brushRef="#br0" timeOffset="88606.1158">9613 10689 0,'0'0'15,"18"0"-15,-1 0 0,19 0 16,-1 0 0,0 0-16,-17 18 0,0-18 15,-18 17-15</inkml:trace>
  <inkml:trace contextRef="#ctx0" brushRef="#br0" timeOffset="88713.4017">9648 10830 0,'18'0'0,"0"18"16,52-18 0,-52 0-16,35-18 15,-35 18-15</inkml:trace>
  <inkml:trace contextRef="#ctx0" brushRef="#br0" timeOffset="89324.526">10425 10425 0,'0'0'0,"0"-18"16,-18 36-1,18 35-15,-18-1 16,18-16-16,0 17 0,0 0 16,0-18-16,0 18 0,36 17 15,-1-34 1,35-1-16,-17-35 15,53 17-15,-53-34 16,18-1-16,-36 1 16,-17 17-16</inkml:trace>
  <inkml:trace contextRef="#ctx0" brushRef="#br0" timeOffset="89497.3706">10513 10672 0,'53'0'16,"-106"0"-16,141 0 16,-35-18-16,0 0 15,-18 18-15,-17 0 16,-1 0-16,-17-17 16</inkml:trace>
  <inkml:trace contextRef="#ctx0" brushRef="#br0" timeOffset="89658.2843">10442 10336 0,'18'-17'15,"-36"34"-15,54-52 16,-1 0-16,0 17 16,0 1-16,1 17 0,-19-18 15,19 18-15,-19 0 16,1 35-16</inkml:trace>
  <inkml:trace contextRef="#ctx0" brushRef="#br0" timeOffset="90865.5414">11342 10672 0,'-18'0'16,"-17"0"-16,0 0 15,-1 0-15,19 0 16,17 17-16,-18 1 0,18 35 16,0-36-16,35 54 15,1-53-15,-1 17 16,-17-18-16,17 1 0,53-18 16,-53 0-16,36-18 15,-54-17-15,1 0 16,-18 0-16,0-1 0,-18-34 15,-17 35-15,-35-18 16,17 35-16,-35 0 16,52 18-16,-17 18 15,36 0 1,-1 17-16,18 0 16</inkml:trace>
  <inkml:trace contextRef="#ctx0" brushRef="#br0" timeOffset="91155.8239">11783 10848 0,'0'0'0,"0"-18"15,-18 18 1,1 18 0,-1 0-16,0-1 0,1 18 15,17 1 1,35-1-16,18-17 16,-18-1-16,0-17 15,18 0 1,-35 0-16,0-17 15</inkml:trace>
  <inkml:trace contextRef="#ctx0" brushRef="#br0" timeOffset="102872.0709">12524 9507 0,'-18'0'16,"18"-17"-1,0-1 1,35 0 0,-17 18-16,17 0 0,36 18 15,-18-18-15,17 18 16,18-18-16,1 17 16,105 1-16,-71-18 15,-17 18-15,0-18 16,0 0-16,-1 0 0,89 17 15,-105-17-15,52-17 16,-88 17-16,17-18 16,-52 18-16,17-18 15,-52 1 1,-19 17 0,36-18-16</inkml:trace>
  <inkml:trace contextRef="#ctx0" brushRef="#br0" timeOffset="103127.7506">14129 9349 0,'35'0'16,"-70"0"-16,105 0 16,-34 0-16,-1 0 0,18 17 15,0 1-15,53 0 16,-54-1-16,1 18 15,-17-17-15,-36 17 16,-18-17-16,-35 17 16,18-17-16,-53 0 15,35-1-15,-35 1 16,52-1-16,19 1 16,-1 0-16,18-1 0</inkml:trace>
  <inkml:trace contextRef="#ctx0" brushRef="#br0" timeOffset="107460.0474">15505 9402 0,'0'-18'15,"0"0"1,0 1-1,0-1 1,-18 18 0,0-18-1,1 18-15,-19 18 16,1 0 0,17-1-16,1 19 15,-1-1-15,18 18 16,0-18-16,18 36 15,-1-36-15,36 18 16,-17-18-16,52-17 16,-35-1-16,53-34 15,-71-1 1,53-17-16,-53-1 16,1-34-16,-36 35 15,-18-36-15,0 36 16,-52-36-16,35 54 15,-71-19 1,70 19-16,1 17 16,0 17-16,17 1 0,-17 0 15,35-1-15</inkml:trace>
  <inkml:trace contextRef="#ctx0" brushRef="#br0" timeOffset="108065.9407">14870 10195 0,'-36'-17'0,"72"34"0,-107-52 15,18 17 1,18 18-16,17 0 15,-17 0-15,17 0 0,18 18 16,-17 17-16,34-17 0,19 35 16,-1-18-16,18 18 15,-18-18-15,36 1 16,-54-19 0,1 19-16,-36-36 15,-17 17 1,0-17-16,-18 0 15,17 0-15,19 0 0,-1 0 16,1-17 0</inkml:trace>
  <inkml:trace contextRef="#ctx0" brushRef="#br0" timeOffset="108349.6952">15117 10372 0,'-18'-18'0,"0"18"16,18 18-16,0-1 15,0 1-15,18 0 16,-18-1-16,18 1 16,-1 0-16,1-18 0,17 17 15,-17-17 1,-18-17-16,0-1 15,0-17-15,-18 17 16,18 0-16,-35-17 16,17 17-1,1 18-15</inkml:trace>
  <inkml:trace contextRef="#ctx0" brushRef="#br0" timeOffset="108983.8813">15558 10142 0,'0'0'15,"-18"-35"-15,0 17 0,-17-17 16,17 18-16,-17 17 16,17 0-1,1 35-15,-19 18 16,36 0-16,0-18 15,0 0-15,0 18 0,18-18 16,0 1-16,17-1 0,0 18 16,-17-18-16,0 0 15,-36-35 1,0-17 0</inkml:trace>
  <inkml:trace contextRef="#ctx0" brushRef="#br0" timeOffset="109105.7067">15293 10354 0,'0'-18'15,"0"36"-15,18-36 16,34 18 0,-16 0-16,17 0 15,-18 18-15,36 0 16,-54-18-16</inkml:trace>
  <inkml:trace contextRef="#ctx0" brushRef="#br0" timeOffset="109323.2187">15646 10283 0,'17'0'15,"36"-17"-15,35-1 16,-17 1-1,-36 17-15,1 0 16</inkml:trace>
  <inkml:trace contextRef="#ctx0" brushRef="#br0" timeOffset="109483.3774">15787 10072 0,'0'53'16,"0"-36"0,0 19-16,0 34 0,0-17 15,17-18-15,-17 1 16,18 34-16</inkml:trace>
  <inkml:trace contextRef="#ctx0" brushRef="#br0" timeOffset="109930.0648">16034 10372 0,'0'70'15,"0"-140"-15,0 158 0,0-53 16,0-17-16,17-18 15,1-18 1,-18 1-16,0-1 0,0-17 16,18 17-16,-18-17 15,35-1-15,-35 19 16,18 17-16,-18 17 16,0 36-1,0-35-15,0 17 16,0-17-16,0 0 15,17-18 1,-17-18-16,18 18 0,0-18 16,-1 1-16,1-1 0,-1 0 15,19-17-15,-1 35 16,0 0 0,-17 0-16,-18 35 15,0-17-15,0 0 16,0 17-16,0-17 15,0 17-15</inkml:trace>
  <inkml:trace contextRef="#ctx0" brushRef="#br0" timeOffset="110302.0535">16545 10336 0,'0'0'0,"-17"0"0,-19 0 16,19 18-16,17 17 16,0-17-16,17 35 15,-17-35-15,36-1 0,-19-17 16,19 18-16,-19-18 16,1 0-1,-1-18-15,-17 1 16,0-1-16,0 0 15,0-17-15,0 17 0,-17 1 16,17-1-16,0 0 16,17 18-1,-17 18 1,18 0-16,0-18 16,-1 17-1,1-17 1</inkml:trace>
  <inkml:trace contextRef="#ctx0" brushRef="#br0" timeOffset="110418.8642">16739 10389 0,'36'36'16,"-19"-19"-16,1 1 16,0-18-16,-1 18 15,1-18-15,17 17 16,-17-17-16,17 0 15</inkml:trace>
  <inkml:trace contextRef="#ctx0" brushRef="#br0" timeOffset="110554.7265">16951 10301 0,'-35'18'15,"70"-36"-15,-88 53 0,-17 18 16,52-17-16,-35 17 15,35-18 1</inkml:trace>
  <inkml:trace contextRef="#ctx0" brushRef="#br0" timeOffset="112370.9552">16140 9490 0,'-18'0'16,"18"-18"-16,18 18 16,52 0-1,1 0-15,-1 0 16,1 0-16,17 0 0,0 18 15,18-18-15,18 17 0,-1-17 16,142 18-16,-124-18 16,88 0-16,-141 0 15,-17 0 1,-1-18-16,-34 18 0,16-17 16,-34-1-16</inkml:trace>
  <inkml:trace contextRef="#ctx0" brushRef="#br0" timeOffset="112620.7907">17798 9366 0,'70'0'16,"-140"0"-16,246 0 15,-123 18-15,0-18 0,35 35 16,-53-17-16,1 17 15,-36-17-15,-36 35 16,19-36-16,-71 19 16,35-19-1,-18 18-15,36-35 16,-18 18-16,35-18 16</inkml:trace>
  <inkml:trace contextRef="#ctx0" brushRef="#br0" timeOffset="113321.6168">18715 9490 0,'0'-18'0,"0"36"0,18-36 16,-18 36-1,-18 17-15,36 18 16,-18-35-16,35 17 0,0 0 16,0-35-1,36 18-15,-36-36 16,0-17-16,-17 17 16,17-52-1,-35 52-15,0-35 16,0 71-1,0 52-15,18-17 16,17 88-16,-17-52 16,17-19-16,18 54 15,-35-72-15,-18 1 0,0 18 16,0-36-16,-36-17 16,1-18-16,0 0 15,-53 0-15,52-18 16,-52-35-16,53 18 15,-36-36-15,54 36 16,-18-53-16,35 53 16</inkml:trace>
  <inkml:trace contextRef="#ctx0" brushRef="#br0" timeOffset="113615.8992">18662 9190 0,'0'0'16,"18"0"-16,-1 0 16</inkml:trace>
  <inkml:trace contextRef="#ctx0" brushRef="#br0" timeOffset="114188.9596">18662 9190 0,'0'0'0,"53"-18"0,-53 1 16,0 34 46,0-34-15,0-1-15,18 18 30,-18 18-62,17-18 31,-17 17-15,0-34 31,18 17-47,-18-18 0,17 0 15,36-17-15,-35 0 16,17-18 0,-17 18-16,17-36 15,-35 53-15,18-17 16,-18 17-16,17 36 16,1 35-1,0 0-15,35 17 16,-18-34-16,53 17 15,-53-18-15,1 18 16,-19-35-16</inkml:trace>
  <inkml:trace contextRef="#ctx0" brushRef="#br0" timeOffset="117955.395">3493 12259 0,'-36'-18'0,"-17"1"15,0 17-15,0-18 16,-88 18-16,71 18 15,-18 52-15,52-34 16,36 17-16,0-1 0,36 1 16,-1 0-16,18 0 15,35 0-15,-17 0 0,87 35 16,-105-53-16,0 1 16,-18 17-16,1-18 0,-36 36 15,-18-54-15,-70 36 16,35-18-16,-88-17 15,70 0-15,18-18 16,18 0-16,0 0 16,17-18-16,18 0 0</inkml:trace>
  <inkml:trace contextRef="#ctx0" brushRef="#br0" timeOffset="118243.6623">3722 12912 0,'-18'17'0,"-17"19"16,17-19-16,1 36 15,17-35-15,0 17 16,17-17-16,1-1 0,52-17 16,-34 0-16,34-17 15,-34-1-15,-19-17 16,18 17-16,-35 1 0,0-19 15,0 19-15,-35-19 16,0 36-16,-36-17 16,36 17-16,0 0 15,17 17-15,53-34 16,-17 17 0</inkml:trace>
  <inkml:trace contextRef="#ctx0" brushRef="#br0" timeOffset="118459.9003">3933 12400 0,'-35'18'16,"70"-36"-16,-87 53 0,34 1 0,18 52 16,18-35-16,17 35 15,0-35-15,18 35 16,-18-53-16,1 1 15,-19-1-15,-17-17 16,0 35-16,-17-53 16,-36 17-16,35-34 15</inkml:trace>
  <inkml:trace contextRef="#ctx0" brushRef="#br0" timeOffset="118581.8277">3969 12771 0,'53'-18'15,"-106"36"-15,141-36 0,-70 18 0,35 0 16,-36 18-16,1-1 16,-1-17-16,1 18 0,-18-1 15</inkml:trace>
  <inkml:trace contextRef="#ctx0" brushRef="#br0" timeOffset="118721.2306">4304 12753 0,'53'-18'0,"-106"36"0,123-53 16,-34 17-16,-19 18 15,19 0-15</inkml:trace>
  <inkml:trace contextRef="#ctx0" brushRef="#br0" timeOffset="118896.1932">4269 12435 0,'0'36'0,"0"-1"15,0 18-15,0 0 16,0 0-16,17 0 0,1 52 16,0-52-16,34 18 15,-16-53-15,-19-1 0</inkml:trace>
  <inkml:trace contextRef="#ctx0" brushRef="#br0" timeOffset="119294.2526">4551 12788 0,'-18'53'15,"36"-106"-15,-36 141 0,18-35 16,18-35-16,-1 0 15,1-18-15,-18-18 16,0 0-16,18-35 16,-18 36-1,17-36-15,1 53 16,0-18-16,-1 36 16,-17-1-1,18-17-15,-18 18 0,18 0 0,-18-1 16,17 1-1,1-18 1,-18-18 0,18-17-16,-1 17 15,1 18 1,-1 0-16,1 0 16,-18 18-16,18 0 15,-1 17 1,1 0-16,-18-17 0,35 17 15</inkml:trace>
  <inkml:trace contextRef="#ctx0" brushRef="#br0" timeOffset="119755.9801">5062 12823 0,'-35'0'16,"70"0"-16,-105 0 0,52 36 15,18-19-15,0 19 16,0-19-16,53 19 16,-35-36-16,35 17 15,-36-17 1,1-17-16,0 17 16,-18-36-16,0 19 15,-18 17-15,0-18 0,1-17 16,-1 17-1,36 36 17,-1-1-32,1 1 15,0 0-15,-1-18 16,1 17-16,-1-17 0,1 18 16,0-18-1,-18-18-15,0 1 16,0-1-16,0 0 15,17 18 1,1 0-16,0 0 0,-1 0 16,19 18-1,-1 0-15,0 17 16,0-35-16,-17 18 16,17-18-16,-17 17 0,17-17 0,-17 0 15</inkml:trace>
  <inkml:trace contextRef="#ctx0" brushRef="#br0" timeOffset="119883.3183">5574 12876 0,'-35'-17'16,"88"70"-16,-71-89 0,-53 19 16,36 17-16,17 0 15,1 17-15,-1 1 0,-17 17 16,17 1-16,1-1 16,17-17-16,0 17 15,0-18-15</inkml:trace>
  <inkml:trace contextRef="#ctx0" brushRef="#br0" timeOffset="120316.1115">5821 12453 0,'17'18'31,"1"17"-15</inkml:trace>
  <inkml:trace contextRef="#ctx0" brushRef="#br0" timeOffset="120440.9434">5944 12859 0,'-17'0'31</inkml:trace>
  <inkml:trace contextRef="#ctx0" brushRef="#br0" timeOffset="122796.9958">7373 12753 0,'35'176'16,"1"-70"-16,17 123 15,-18-123-15,-18 0 0,36 35 16,-35-105-16,0-1 16,-18-18-16,0-34 15,-18-36 1,18-18-16,-53-70 16,35 71-16,-34-89 15,34 71-15,18 17 0,-18-70 16,36 88-16,35 0 15,0 53 1,35 18-16,-53-1 16,36 36-16,-54-17 15,-17-1-15,0 0 0,-35 36 16,17-36-16,-70 0 16,53-35-1,-53 0-15,53 0 16,17-17-16,0-19 15,54 1 1</inkml:trace>
  <inkml:trace contextRef="#ctx0" brushRef="#br0" timeOffset="123043.1503">8167 12330 0,'0'0'15,"-18"-18"-15,-17 18 16,-18 35-16,35 18 16,-17-18-16,35 36 15,-18 0-15,1-1 0,17 89 16,0-89-16,35 54 16,0-89-16,-17 18 15,17-18-15,1 1 0,16-1 16,-16-35-16,-19 18 15</inkml:trace>
  <inkml:trace contextRef="#ctx0" brushRef="#br0" timeOffset="123617.3284">8414 12735 0,'-18'18'15,"36"-36"-15,-18 18 16,53 0-1,-18 0-15,0 0 0,1 0 16,34 0-16,-35 0 16,1 0-1,-19 0-15,-17 18 16,0-36-16,-35 1 16</inkml:trace>
  <inkml:trace contextRef="#ctx0" brushRef="#br0" timeOffset="123837.9137">8555 12471 0,'0'17'0,"0"19"16,-18 17 0,1-1-16,17 1 0,0 0 15,0 53-15,0-53 16,35 18-16,-17-36 15,52 0-15,-17-35 16,18 0-16,-36-17 16,18-1-1,-36 0-15</inkml:trace>
  <inkml:trace contextRef="#ctx0" brushRef="#br0" timeOffset="124265.6013">9155 12400 0,'0'-35'16,"0"70"-16,-18-70 0,18 17 15,0 36 1,0 0-16,0 87 16,0-52-16,0 18 15,0 17-15,18-17 0,-18 87 16,17-105-16,1 53 16,0-71-16,-1 1 15,1-19-15,-18 1 0</inkml:trace>
  <inkml:trace contextRef="#ctx0" brushRef="#br0" timeOffset="124643.7363">9631 12788 0,'-35'-17'16,"70"34"-16,-106-52 0,36 53 15,0-18-15,17 17 0,0 18 16,18 18 0,0-17-16,0-19 0,53 36 15,-35-35-15,53 0 16,-36-1 0,0-17-16,36-17 15,-54 17-15,1 0 0,0-18 16</inkml:trace>
  <inkml:trace contextRef="#ctx0" brushRef="#br0" timeOffset="124949.5494">9825 12206 0,'53'35'15,"-106"-70"-15,141 106 0,0 35 16,-35-36-16,35 71 16,-52-88-1,-1 18-15,-17-1 16,-1 1-16,-17-1 0,0 1 15,-17-18-15,-1 17 0,-35 36 16,18-53-16,-18-18 16,18 1-16,-1-1 0</inkml:trace>
  <inkml:trace contextRef="#ctx0" brushRef="#br0" timeOffset="126890.8839">11359 12753 0,'18'0'0,"17"0"15,-17 0-15,53 18 16,-36-18 0,35 0-16,-52 0 15,0 0-15</inkml:trace>
  <inkml:trace contextRef="#ctx0" brushRef="#br0" timeOffset="127008.5009">11412 12965 0,'53'35'0,"-106"-70"0,142 70 16,-54-17-16,35-18 15</inkml:trace>
  <inkml:trace contextRef="#ctx0" brushRef="#br0" timeOffset="128225.986">14093 12418 0,'0'17'16,"18"1"-1,0-18 1,-1 0-16,1 18 0,0-18 15,17 0-15,0 0 0,18-18 16,-18 18-16,36-35 16,-53 17-16,17-17 15,-17 0-15,-1-18 16,-17 17-16,0-17 16,-17 18-16,-19-35 15,1 52 1,-18-17-16,18 17 15,0 18-15,-1 0 0,1 18 16,-18-1-16,18 1 0,-1 17 16,-16 36-16,34-36 15,0 53 1,18-52-16,0 17 16,18-1-16,17 1 0,36 36 15,-36-54-15,71 35 16,-53-52-16,70 17 15,-52-35-15,-18 0 16,0 0-16,-18 0 0,18-17 16,-36 17-16,1-18 15,-36 18 1</inkml:trace>
  <inkml:trace contextRef="#ctx0" brushRef="#br0" timeOffset="130728.0912">14958 11518 0,'0'0'0,"-18"-17"0,1-1 16,-1 0-16,0 18 16,-17 0-1,0 36-15,17-1 16,0 0-16,1 36 15,-1-36-15,18 53 16,18-53-16,17 36 16,-17-36-16,17-17 0,0 17 15,1-17-15,52-18 16,-53 0-16,53-18 16,-70 1-16,17-1 15,-17-17-15,-18-1 0,0 1 16,0 0-16,0 0 0,-18-1 15,-17-52 1,0 53-16,-18-36 16,17 36-16,19 17 15,-19 1-15,1-1 0,0 18 0,-36 18 16,36-1-16,0 36 16,35-18-16,17 18 15,-17-17 1,53 17-16,-17-36 15,17 1-15,-18-18 16,35 18-16,-52-18 16,0 0-16,-1 0 15</inkml:trace>
  <inkml:trace contextRef="#ctx0" brushRef="#br0" timeOffset="131206.8633">15346 11977 0,'17'17'16,"1"-17"-1,17 0 1,1-17-1,-19 17-15,36-18 16,-35 18-16,-18-17 16</inkml:trace>
  <inkml:trace contextRef="#ctx0" brushRef="#br0" timeOffset="131460.5385">15452 11836 0,'0'0'15,"-18"0"-15,18 17 16,-18 1-16,18 35 16,0-35-16,0 17 15,0-18-15,18 19 0,0-1 16,-1-35-16,1 18 15,0-18-15,-1 0 16,1-18-16,35 0 16,-36 1-16,-17-1 15</inkml:trace>
  <inkml:trace contextRef="#ctx0" brushRef="#br0" timeOffset="131950.7988">15487 11289 0,'0'0'0,"-18"0"0,36 0 32,17-18-17,1 18-15,-1-17 0,-18 17 16,36-18-16,-35 18 15,17 0-15,-52 0 16,-19 18 0</inkml:trace>
  <inkml:trace contextRef="#ctx0" brushRef="#br0" timeOffset="132095.7717">15610 11307 0,'18'52'15,"-36"-104"-15,36 140 0,-18-71 16,0 19-16,0 34 16,0-52-16,18 35 15,-18-36-15,0 1 16</inkml:trace>
  <inkml:trace contextRef="#ctx0" brushRef="#br0" timeOffset="135582.5039">15946 11836 0,'17'0'78,"1"0"-78,-1 0 15,19 0-15,-19 0 16,1-18-16,17 0 16,-35 1-16,18-1 15,-18 1-15,0-19 16,-18 36-16,-17-17 15,17-1-15,1 18 16,-1-18-16,-17 18 0,0 18 16,-1-18-16,1 35 15,17-17-15,1 0 16,-1 17-16,18-18 16,0 19-16,0-19 15,18 1-15,-1 0 0,19 17 16,-1-17-16,18-1 15,-18-17-15,0 0 16,1 0-16,-19 0 0,1 0 16,17 0-16</inkml:trace>
  <inkml:trace contextRef="#ctx0" brushRef="#br0" timeOffset="135943.9659">16439 11924 0,'-35'0'16,"18"0"-16,-19 18 15,19-1-15,-1 1 0,-17 17 16,35-17-16,0-1 16,0 1-16,17-18 0,36 35 15,-35-35 1,52 0-16,-52 0 15,35 0-15</inkml:trace>
  <inkml:trace contextRef="#ctx0" brushRef="#br0" timeOffset="138336.397">12859 13123 0,'-18'0'16,"0"0"-16,1 0 31,-1 0-31,1 0 15,34 0 32,18 0-47,1 0 16,-1 0-16,0 18 0,18-18 16,0 0-16,18 18 15,-1-18-15,18 0 0,18 0 16,18 0-16,158 0 15,-123 0-15,194-18 16,-159 0-16,229-17 16,-211 17-16,211 1 15,-229 17-15,194 17 16,-212 1-16,177 17 16,-194-17-16,141 0 15,-177-1-15,71 1 16,-123-18-1,-1 0-15,-52 0 16,0-18-16,-36 18 16,-53-17-16,19-1 15</inkml:trace>
  <inkml:trace contextRef="#ctx0" brushRef="#br0" timeOffset="168667.1334">14041 13670 0,'17'0'16,"-17"-17"-1,-17-1 1,-1 18-16,0-18 16,-70 18-16,35-17 15,0 17-15,-105 0 16,-37 35 0,107-35-16,18 18 0,-71 17 15,70 0 1,53-35-16,1 18 0,17-1 15,35 1-15,0 0 16,54-1-16,-19 1 16,54 0-16,-72-1 15,54 1 1,-53-18-16,0 17 16,-35-17-16,-36 18 15,1 0-15,-36-1 16,0 1-16,0 17 0,-71 18 15,54-18-15,-18 36 16,52-53-16,19 17 16,-1-17-16,36-1 0,35 19 15,-1-19-15,107 1 16,-88-18-16,17 0 16,0 0-16,0-18 0,53 18 15,-88-17 1,-17 34-16,-36 1 15</inkml:trace>
  <inkml:trace contextRef="#ctx0" brushRef="#br0" timeOffset="169406.2891">13212 14676 0,'0'17'15,"17"18"1,1-17-16,-1 35 15,1-18-15,0 36 16,-18-36 0,17 18-16,-17-18 15,-17-17-15,17 0 0,-18-18 16,0 17-16,-17-17 16,18-17-16,-19 17 15,19-18-15,-19-17 0,19 17 16,-19-17-16,19 0 0</inkml:trace>
  <inkml:trace contextRef="#ctx0" brushRef="#br0" timeOffset="169572.4009">13123 14499 0,'0'0'16,"18"0"-16,0 0 0,-1 0 31,1 0-31,-18-17 16</inkml:trace>
  <inkml:trace contextRef="#ctx0" brushRef="#br0" timeOffset="169917.8573">13423 14587 0,'18'0'16,"-1"0"-16,1 0 0,0-17 15,-1 17-15,1 0 16,0 0-1</inkml:trace>
  <inkml:trace contextRef="#ctx0" brushRef="#br0" timeOffset="170040.5603">13458 14781 0,'36'0'15,"-72"0"-15,89 0 0,-17 0 0,17-17 16,-36-1-1</inkml:trace>
  <inkml:trace contextRef="#ctx0" brushRef="#br0" timeOffset="170307.7406">13917 14552 0,'0'18'15,"0"17"-15,0-17 16,18 35-1,-18-36-15,0 1 16,17 17-16</inkml:trace>
  <inkml:trace contextRef="#ctx0" brushRef="#br0" timeOffset="171023.8469">12912 13282 0,'0'18'16,"-18"17"-1,18 0-15,0-17 16,0 35 0,0 0-16,18-36 0,-1 1 15,1-18 1,0 0-16</inkml:trace>
  <inkml:trace contextRef="#ctx0" brushRef="#br0" timeOffset="171285.5136">13088 13353 0,'0'35'15,"0"-70"-15,0 88 0,0-36 0,0 18 16,18-17-16,-1 0 15,19-18-15,-1 0 16,0 0 0,-17-18-16,-1-17 15,-17 17-15,-17-17 16,-1 17-16,-17 1 16,0-1-16,17 18 0,-17 0 15,35 18 1,-18-18-16,36 17 15</inkml:trace>
  <inkml:trace contextRef="#ctx0" brushRef="#br0" timeOffset="171467.9993">13406 13423 0,'0'0'0,"-18"18"15,0-1 1,18 1 0,-17 0-16</inkml:trace>
  <inkml:trace contextRef="#ctx0" brushRef="#br0" timeOffset="171764.7125">13582 13370 0,'0'0'15,"0"18"1,0 0 0,0-1-16,0 18 15,18-35-15,-1 18 16,19-18-16,-19 0 15,18-35 1,-17 17-16,-18-17 16,0 17-16,0-17 15,-18 35-15,1-18 16,-1 1-16,1 17 16,-1 0-16,0 0 0,18 17 15</inkml:trace>
  <inkml:trace contextRef="#ctx0" brushRef="#br0" timeOffset="172037.4371">13811 13335 0,'0'0'0,"0"18"0,0-1 16,18 19-16,-18-19 15,35 1 1,-17-18-16,-1-18 16,1 1-16,-18-19 15,0 19-15,0-19 16,0 19-16,0-19 16,-18 36-1,-17 0-15,18 18 16,-1 0-16,18-1 15</inkml:trace>
  <inkml:trace contextRef="#ctx0" brushRef="#br0" timeOffset="172298.1299">14005 13353 0,'0'17'16,"0"-34"-16,0 52 0,18-17 15,-18-1-15,0 1 16,18-1-16,-1-17 16,1 18-16,-1-18 0,1 0 15,0-35-15,-1 17 16,-17 1-16,18-19 16,-18 19-16,0-1 15,0 0-15,-18 1 0,-17 17 16,0 0-16,0 35 15,-1-35-15</inkml:trace>
  <inkml:trace contextRef="#ctx0" brushRef="#br0" timeOffset="173142.8713">14587 14199 0,'18'18'15,"-36"-36"-15,36 54 0,17-36 16,36 17-16,-36-17 15,18 0-15,35-17 16,-52-1-16,16 0 16,-16 1-16,-19-19 0,19 1 15,-36 0-15,-53-18 16,35 35-16,-70-17 16,35 17-16,-53 18 15,53 18-15,-35 35 16,53 0-16,-1 53 15,36-53-15,53 70 16,0-88-16,53 54 16,-53-72-1,88 18-15,-88-17 16,53-18-16,-53 0 16,-18-18-16,18 1 15,-35-1 1</inkml:trace>
  <inkml:trace contextRef="#ctx0" brushRef="#br0" timeOffset="173726.5909">15487 13511 0,'-35'-35'15,"70"70"-15,-70-88 0,-1 18 16,19 35-16,-19 0 16,1 18-16,0 35 15,0-18-15,35 18 16,-18-18-16,18 1 0,18 34 16,-1-35-16,54 1 15,-36-36-15,0 17 16,1-17-16,-1-17 0,36-19 15,-36 19-15,0-36 16,-35 18-16,18-1 16,-18 1-16,-18 0 15,0-1-15,1 19 0,-18-19 16,-36-16-16,18 34 16,-18 18-16,36 0 15,0 70-15,17-34 16,36 34-1,0-52-15,34 35 16,-16-35-16,-19-18 16,19 17-16,-1-17 0,18 0 15,-35 0-15,17-17 16</inkml:trace>
  <inkml:trace contextRef="#ctx0" brushRef="#br0" timeOffset="173977.2569">15769 13758 0,'18'71'16,"-36"-142"-16,53 177 0,-35-71 0,18 36 15,-18-36 1,0 1-16,0-19 15,-18-17-15,1 18 16,-1-36-16,1 1 16,-19-19-16,19 19 15,-19-36 1,19 17-16</inkml:trace>
  <inkml:trace contextRef="#ctx0" brushRef="#br0" timeOffset="174099.5819">15699 13582 0,'17'0'0,"1"0"15,0 0 1</inkml:trace>
  <inkml:trace contextRef="#ctx0" brushRef="#br0" timeOffset="174384.1068">15875 13282 0,'18'0'32,"-1"0"-32,1-18 15,52 1-15,-52 17 16,17-18-16,-17 18 0,0-17 16,-1 17-16</inkml:trace>
  <inkml:trace contextRef="#ctx0" brushRef="#br0" timeOffset="174516.4583">15946 13317 0,'0'0'16,"17"53"-16,1-35 0,-18 17 16,0 0-16,0 1 15,0-19-15</inkml:trace>
  <inkml:trace contextRef="#ctx0" brushRef="#br0" timeOffset="175206.4889">16228 13670 0,'0'0'16,"17"0"-16,19 0 15,-19 0-15,19-17 16,-19 17-16,1-18 16,0 18-16,-18-18 15,17 1 1,-17-1-16,-17 0 15,17 1-15,-18 17 16,-17-18-16,17 18 16,-35 18-16,35-1 15,-34 19-15,34-19 16,18 1-16,-18 17 16,18-17-16,0 17 0,0 0 15,0-17-15,18 17 0,0-17 16,52 17-16,-35-35 15,18 18-15,-17-18 16,-1 0 0,-18 0-16,1-18 15</inkml:trace>
  <inkml:trace contextRef="#ctx0" brushRef="#br0" timeOffset="175579.9833">16669 13811 0,'17'-17'16,"-34"17"-1,-1 0 1,0 35 0,1-17-16,17 34 15,0-34-15,0 0 16,53-1-16,-36 1 15,36-18 1,-35-18-16,17 18 0,-17-17 16</inkml:trace>
  <inkml:trace contextRef="#ctx0" brushRef="#br0" timeOffset="177529.9799">21026 11800 0,'-36'-52'0,"1"34"16,0 18-16,-1 0 16,1 0-16,0 18 0,0-1 0,-1 18 15,-34 89 1,52-71-16,-17 106 15,35-89-15,35 54 16,0-71-16,71-1 16,-35-34-16,-1 0 0,1-18 15,70-53 1,-70 18-16,34-71 16,-52 53-16,-17-88 15,-36 88-15,-53-71 16,17 71-16,-69-52 15,34 69-15,0 1 16,1 35-16,17 0 0,-53 53 16,71 0-16,17 53 15,18-53-15,18-1 16,35 1-16,-18-17 0,71 34 16,-36-52-16,19-1 15,-54-17 1,-17 0-16,-1 0 0</inkml:trace>
  <inkml:trace contextRef="#ctx0" brushRef="#br0" timeOffset="178121.0503">21502 12471 0,'0'0'16,"17"0"-16,19 0 0,34 0 16,-34 0-1,34 0-15,-35 0 16,-17 0-16,17 0 16,-17 0-16</inkml:trace>
  <inkml:trace contextRef="#ctx0" brushRef="#br0" timeOffset="178326.0978">21713 12330 0,'0'0'0,"-17"53"16,17-36-16,-18 18 0,18 36 15,0-53-15,0 17 16,0-17-16,53 34 15,-18-34-15,36-18 16,-18 0-16,35-18 16,-53 1-16</inkml:trace>
  <inkml:trace contextRef="#ctx0" brushRef="#br0" timeOffset="178706.0454">22419 12206 0,'18'0'15,"17"0"1,0 0-16,18 0 16,-35 0-16,-1 0 0</inkml:trace>
  <inkml:trace contextRef="#ctx0" brushRef="#br0" timeOffset="178831.8296">22472 12383 0,'0'0'0,"35"0"16,1 0-16,-1 0 0,0 0 16,-17 0-1</inkml:trace>
  <inkml:trace contextRef="#ctx0" brushRef="#br0" timeOffset="179590.3463">23477 12506 0,'0'0'16,"53"176"-16,-17-105 0,16 70 16,-16-88-16,-1-18 15,-17-17-15,-1 0 0,1-18 16,-18-18-16,0 0 0,-35-70 15,17 17-15,-53-52 16,36 52-16,-35-70 16,52 53-16,-17-71 15,17 89-15,36-36 16,-1 88 0,72 1-16,-37 34 15,54 19-15,-70-19 16,-1 54-16,-35-36 15,-18 18-15,-17-18 16,-36 1 0,36-19-16,-18 1 15,36-18-15</inkml:trace>
  <inkml:trace contextRef="#ctx0" brushRef="#br0" timeOffset="180745.9627">24165 12188 0,'-17'0'15,"34"0"-15,-52 0 0,-18 0 16,35 18-16,1 17 0,-36 18 16,53-17-16,0-19 15,18 36-15,17-35 16,35-1-16,-34-17 15,-1-17-15,0 17 0,0-18 16,1-17 0,-19 0-16,-17-18 15,0 35-15,-17 0 16,-1 1-16,18-1 0,-35 18 16,35 18-1,17 35 1,-17-36-16,53 36 15,-35-53-15,0 18 16,17 0-16,-17-18 0,-1 0 0,1 0 16,-18-18-1,0 0-15,0 1 0,0-19 16,0 19-16,-18-1 0,18 0 16,0 1-16,0-1 0,0 0 15,36 1-15,-19 17 16,54 0-16,-54 0 15,19 17-15,-19-17 16,1 0-16,17 18 16,-35 0-16,-17-1 15,-19 19 1,19-19-16,-1 1 16,0 35-16,18-35 15,0-1-15,18 18 16,17-35-16,-17 0 15,0 0-15,17-17 0,18-1 16,-36 1-16,19-36 16,-36 17-16,17 19 15,-17-19-15,-17 19 0,-1-19 16,0 36 0,1 0-16,17 18 15,17 35 1,-17-35-16,36 17 15,-19-17-15,1-1 16,0 1-16,-1 0 16,-17-36-1,0 0 1,18-17 0,-18 17-16,17 1 15,1 17-15,0 0 16,-1 0-16,-17 17 15,18-17-15,0 0 47,-18-17-31,17 17-16,1 0 16,0 0-1,-1 17 1,1-17-16,0 18 0,-18 0 15,17-18-15,18 0 16,-17 0-16,0 0 16,-18-18-16,17 0 15,-17 1-15,-17-1 16,-1 18 0,0 0-1,18 18-15,0-1 16,0 19-16,18-19 15,35 19-15,-35-36 16,17 17-16,18-17 16,-18 0-16,0-17 15,-17 17-15,0 0 16,-18-18-16,0 0 16</inkml:trace>
  <inkml:trace contextRef="#ctx0" brushRef="#br0" timeOffset="180890.346">25382 12224 0,'36'-18'16,"-72"36"-16,107-36 0,-36 0 15,0 18-15,1 0 16,-19-17-16,19 17 0,-1-18 16,-35 1-1</inkml:trace>
  <inkml:trace contextRef="#ctx0" brushRef="#br0" timeOffset="181056.2863">25488 11942 0,'35'70'16,"-70"-140"-16,70 193 0,-17-88 0,0 71 15,-1 0 1,1-71-16,-18 1 15,0 16-15,18-16 16</inkml:trace>
  <inkml:trace contextRef="#ctx0" brushRef="#br0" timeOffset="181418.249">25753 12330 0,'0'0'0,"17"0"0,1 0 15,0 0 1,-18-36 0,-18 36-16,-17-17 15,17-1-15,1 18 0,-1 0 16,0 18-16,18 17 16,0-17-16,36 35 15,-1-18-15,18 0 16,-18-17-16,0-1 15,1-17-15,-1 18 16,-18-18-16,1-18 0,0 1 16,-1-1-16,-17 0 15,0 1-15,0-1 0,0-17 16,0 17-16,0 1 16,0-1-16,18 18 0,17-18 15,-17 18-15,35-17 16,-36 17-16,1 0 15</inkml:trace>
  <inkml:trace contextRef="#ctx0" brushRef="#br0" timeOffset="181968.2929">26917 12277 0,'-71'35'0,"142"-70"0,-159 105 15,70 1-15,18-54 16,53 19-16,0-36 16,0 0-16,-18 0 15,18-18-15,35-17 16,-70 0-16,17-18 16,-35 17-16,0 19 0,-35-36 15,17 53-15,1-18 16,-1 18-16,18 18 0,-18 17 15,18-17-15,53 35 16,-17-36-16,52 19 16,-53-19-1,71 1-15</inkml:trace>
  <inkml:trace contextRef="#ctx0" brushRef="#br0" timeOffset="182224.8933">27517 12153 0,'0'0'16,"-36"0"-16,1 18 16,35 17-16,18 0 15,-1-17 1,19 17-16,-1-17 0,18 35 16,-18-35-16,-17-1 15,-1-17-15,-34 18 16,-1-18-16,-35 0 15,36 0-15,-36-18 16,35 18 0,0-17-16,18-1 15,18 18-15,0-18 0,17 18 16</inkml:trace>
  <inkml:trace contextRef="#ctx0" brushRef="#br0" timeOffset="182469.9239">27781 12294 0,'0'0'15,"0"-17"-15,-17 17 16,-1 0 0,0 17-16,1 19 15,-1-19-15,36 19 16,-1-1-16,1-18 16,0 1-16,-1 0 0,19-1 15,-19 1-15,-34-18 31,-19-18-15,1 18-16,17-17 16,1-1-16,17 0 15,17 18 1</inkml:trace>
  <inkml:trace contextRef="#ctx0" brushRef="#br0" timeOffset="182725.7478">27993 12347 0,'-18'0'16,"1"0"-16,-1 18 16,18 0-1,0-1-15,0 1 0,18-1 16,-18 1-16,17 0 0,36-1 16,-35-17-16,17 0 15,-17 0-15,-1-17 0,19-1 16,-36 0-16,0-17 15,0 18-15,-18-19 16,0 19-16,1-1 16,-36 0-16,35 18 15,-35 18-15,36-18 16</inkml:trace>
  <inkml:trace contextRef="#ctx0" brushRef="#br0" timeOffset="183175.4437">28399 12330 0,'-36'0'16,"72"0"-16,-89 0 0,35 0 0,-35 35 15,53-17-15,0-1 16,0 1-16,35 35 16,-17-18-16,17-17 15,1-18-15,17 17 0,-1-17 16,-16 0-16,-19-17 15,19-19 1,-36 19-16,0-36 16,-18 18-1,0 17-15,18 36 32,18 17-32,0-18 15,17 19-15,-17-19 16,-1 1-1,-17 0-15</inkml:trace>
  <inkml:trace contextRef="#ctx0" brushRef="#br0" timeOffset="183303.7862">28663 12277 0,'0'0'0,"18"0"0,17 35 15,-17-17-15,-1-18 16</inkml:trace>
  <inkml:trace contextRef="#ctx0" brushRef="#br0" timeOffset="183637.1722">28769 12400 0,'-18'18'16,"36"-36"-16,-53 53 0,35-17 15,0 0-15,0-1 0,17-17 16,1 18-16,0-18 0,17 18 15,-17-18 1,-1 0-16,-17-18 16,0 0-16,0 1 15,0-19-15,-17 19 16,17-1-16,0 1 16,17 17 15,19 17-31,-19-17 15,1 18 1,-1-18-16,1 0 0,0 0 16,-1 0-1,-17-18-15,18 1 16,-18-19 0,18 19-1,-18-1-15</inkml:trace>
  <inkml:trace contextRef="#ctx0" brushRef="#br0" timeOffset="183687.3053">29034 12259 0,'0'0'16,"0"-18"-16,0 1 0</inkml:trace>
  <inkml:trace contextRef="#ctx0" brushRef="#br0" timeOffset="183898.8679">28998 12100 0,'-17'106'15,"17"-53"1,-18 0-16,18-18 0,18 53 16,-1-52-16,19-1 15,-36-17-15,35-1 16,-17-34 0,-18-1-16,17 0 15,-17-17-15</inkml:trace>
  <inkml:trace contextRef="#ctx0" brushRef="#br0" timeOffset="184020.6918">29104 12418 0,'18'0'0,"-18"17"16,-18-34-16,53 52 16,-17 0-16,0-35 15,-1 18-15,1 0 16,35-18 0,-35 0-16,34-18 15,-34 18-15,-18-18 16</inkml:trace>
  <inkml:trace contextRef="#ctx0" brushRef="#br0" timeOffset="184704.5135">29863 12312 0,'17'71'0,"-34"-142"0,52 177 15,0-89-15,36 36 16,-18-53-16,-18 18 15,36-36-15,-36 18 16,0-53-16,-35 36 16,18-36-16,-36 18 15,0-1 1,1 19-16,-1 17 16,18 17-16,0 1 15,0 0-15,18-1 0,35 36 16,-36-35-16,19-1 15,-1-17-15,-17 18 0,17-18 16,-18 0-16,1-18 0,-18 1 16,0-1-16,0-17 15,0 17 1,0 1-16,0 34 31,0 1-15,18-18-16,-1 18 15,1-1-15,17-17 16,-17-17-16,-18-1 16,0 0-16</inkml:trace>
  <inkml:trace contextRef="#ctx0" brushRef="#br0" timeOffset="184821.3234">30568 12259 0,'0'0'16,"35"0"-16,-17 0 16</inkml:trace>
  <inkml:trace contextRef="#ctx0" brushRef="#br0" timeOffset="184982.788">30568 12259 0,'53'-18'15,"-35"18"-15,-1 0 0,36-17 16,-17 17-16,-1-18 16,0 0-16,-17 18 15,-18-35 1,-18 35-16,1-17 16</inkml:trace>
  <inkml:trace contextRef="#ctx0" brushRef="#br0" timeOffset="185127.1721">30709 12083 0,'18'88'0,"-36"-176"0,36 229 16,0-88-16,-18 53 15,17-18 1,1-35-16,0-36 16,-1-17-16,1-17 15</inkml:trace>
  <inkml:trace contextRef="#ctx0" brushRef="#br0" timeOffset="185400.9003">30956 12118 0,'0'0'0,"-17"123"16,17-70-16,0-17 15,35 34-15,-17-52 16,-1-1-16,1-17 0,35 0 15,-36-17-15,-17-1 16,36-17 0,-1-18-16,-17 53 15,-1-18-15,18 36 16,-17 35 0,-18-18-16,0 0 0,18 36 15,-18 0 1,0-54-16</inkml:trace>
  <inkml:trace contextRef="#ctx0" brushRef="#br0" timeOffset="186022.4515">31891 12330 0,'-18'0'16,"1"0"-16,-1 0 0,-17 35 16,17-17-16,18-1 0,18 36 15,17-18 1,36 1-16,-36-36 15,36 17-15,-36-17 16,18-35-16,-36 17 16,1-17-1,-18 0-15,-18 17 0,1-17 16,17 17-16,-53-17 16,35 35-16,1-18 15,34 18 1</inkml:trace>
  <inkml:trace contextRef="#ctx0" brushRef="#br0" timeOffset="186273.3499">32226 12383 0,'0'0'15,"18"0"-15,0 17 0,-18 1 16,17-18-16,-17 35 16,0-17-1,0-1-15,18-17 16,-1 0-16,1 0 15,-18-17-15,18-1 16,-18 0-16,0 1 0,0-18 16,0 52 15,17 18-15,1-17-16,0 0 15,-1-1 1</inkml:trace>
  <inkml:trace contextRef="#ctx0" brushRef="#br0" timeOffset="186446.0035">32403 12383 0,'17'-36'16,"1"36"-16,17-17 16,0 17-16,1 0 15,34-18-15,-52 18 16,35 0-16,-35-18 15,-1 1-15,-17-1 16,-17 18-16,-1-18 0,0-17 16</inkml:trace>
  <inkml:trace contextRef="#ctx0" brushRef="#br0" timeOffset="186562.815">32597 12118 0,'17'70'16,"-34"-140"-16,34 211 15,1-106-15,-18 18 16,0-17-16</inkml:trace>
  <inkml:trace contextRef="#ctx0" brushRef="#br0" timeOffset="186886.1742">32685 12912 0,'0'88'16,"0"-176"-16,-18 194 0,18-89 15,-17-17-15,34-35 16,-17 0-16,0-1 16,18-52-16,-18 35 15,53-53-15,-36 71 16,36-71-1,-35 71-15,17 17 16,-35 36 0,0 0-16,-17-1 15,-1 19 1,0-36-16,1 17 16,34-17-1</inkml:trace>
  <inkml:trace contextRef="#ctx0" brushRef="#br0" timeOffset="187073.1708">32985 12488 0,'0'18'15,"0"-36"-15,17 36 0,-17 0 16,18-1-16,-18 1 16,18-18-16,-1 0 15,1 0 16,0 0-15,-1 0 0</inkml:trace>
  <inkml:trace contextRef="#ctx0" brushRef="#br0" timeOffset="187302.2796">33302 11977 0,'0'70'0,"0"-140"0,0 193 16,0 1-1,0-71-15,18 17 0,-18-17 16,0 0-16,0-18 0,0 1 15,0 17-15,-18-53 16</inkml:trace>
  <inkml:trace contextRef="#ctx0" brushRef="#br0" timeOffset="187446.6629">33302 12312 0,'0'0'0,"36"0"0,16 0 16,-16 0-16,17 0 15,-18 0-15,-17 0 16,-1 0 0,-34 0-16</inkml:trace>
  <inkml:trace contextRef="#ctx0" brushRef="#br0" timeOffset="188165.3491">24941 13317 0,'36'18'16,"-1"-18"-16,-17 0 16,70 0-16,-53 0 15,0 0-15,1 0 0,-1 0 16,-17 0-16,-1 0 0,-17-18 15</inkml:trace>
  <inkml:trace contextRef="#ctx0" brushRef="#br0" timeOffset="188370.4289">25206 12965 0,'0'105'0,"0"-210"0,-18 263 15,18-87-15,-17 88 16,-1-89-16,36 1 0,35 35 16,-18-89-16,18 19 15,0-36-15,17 17 16,36-17-16,-71-17 16,1-1-16</inkml:trace>
  <inkml:trace contextRef="#ctx0" brushRef="#br0" timeOffset="257368.1208">7743 16475 0,'36'17'32,"17"-34"-32,17-19 15,-17 19-15,53-54 16,-71 36-16,36-53 15,-54 53 1,1-18-16,-18 0 0,0 17 16,-18-69-16,1 52 15,-18 0-15,17 35 0,0-17 16,1 35-16,-1 0 0,18 35 16,0 106-1,18-53-15,17 106 16,0-88-16,0 106 15,-17-142-15,-18 89 16,0-106-16,-18 35 16,-17-52-16,18-19 15,-19-17-15,19 18 0,-54-36 16,53 1-16,-17-54 16,18 36-16,17 0 15,17 17-15,18 0 0,36 1 16,-18 17-16,35 35 15,-53-17 1,36 34-16,-36-16 16,0 17-16,1-36 15,-1 19-15,-17-19 16,-1 1 0,1-18-16</inkml:trace>
  <inkml:trace contextRef="#ctx0" brushRef="#br0" timeOffset="257634.8302">8696 16087 0,'0'0'16,"-18"35"-16,18 53 15,0-17 1,0 52-16,0-52 16,0-1-16,18 1 0,0-18 15,-1 17-15,1-17 16,52 35-16,-34-52 0,-1-19 16,0 19-16,1-36 15,-1 17-15</inkml:trace>
  <inkml:trace contextRef="#ctx0" brushRef="#br0" timeOffset="257995.8422">9155 16669 0,'-18'70'16,"36"-140"-16,-36 176 0,53-36 15,-17-35-15,0-17 0,52 17 16,-35-17-16,36-18 15,-53-18 1,34 1-16,-52-19 16,18-16-16,-18 34 15,0-17-15,0 17 16,0 36-16,0-1 16,18 71-1,-1-52-15,1 17 16,0 0-16,-1-1 0,1-16 15,0 17-15,-18-36 0,0 54 16,0-54-16,-36 19 16,19-36-16,-19 0 15,19 0-15,-1-18 0,-35-35 16,18 18-16,-18-71 16</inkml:trace>
  <inkml:trace contextRef="#ctx0" brushRef="#br0" timeOffset="258302.672">9084 16316 0,'0'0'16,"0"-18"-16,18 18 0,17-35 15,0 17-15,18-34 16,-35 34 0,-1-17-16,1 35 15,-18-18-15,0 36 16,18-1-16,-18 19 16,17-1-16,1 35 15,0-34-15,35 17 16,-36-36-16,1 18 15,35-17-15,-36-18 16</inkml:trace>
  <inkml:trace contextRef="#ctx0" brushRef="#br0" timeOffset="258741.7982">10001 16775 0,'18'17'16,"-36"-34"-16,18 52 0,0-17 16,-17-1-16,-1 1 0,-35 35 15,35-36-15,1 1 16</inkml:trace>
  <inkml:trace contextRef="#ctx0" brushRef="#br0" timeOffset="259147.3777">10354 16651 0,'0'0'0,"-18"0"16,1 35-16,17-17 15,0 17-15,0 1 0,0-19 16,35 54-16,-17-54 15,-1 1-15,19-18 16,-19 0-16,36 0 16,-35-18-16,17-34 15,-17 34-15,-1-17 0,-17 17 16,18-17-16,-18 17 16,18 18-1,-1 18-15,-17 17 0,36 53 16,-19-35-16,1 0 15,-18 0-15,17 0 0,-17-18 16,0 18-16,-17-18 0,-1-17 16,-35 35-16,18-36 15,-36-17 1,36-17-16,0 17 16,0-35-16,-1 17 0,1-53 15,17-34 1,18 52-16</inkml:trace>
  <inkml:trace contextRef="#ctx0" brushRef="#br0" timeOffset="259508.8374">10936 15752 0,'0'0'16,"71"52"-16,-54 1 0,72 106 15,-54-71-15,0 18 16,0-18-16,-17 18 0,0 71 16,-1-107-16,-34 71 15,17-88-15,-36 18 16,19-54-16,-19 19 16,19-36-1,-1 0-15</inkml:trace>
  <inkml:trace contextRef="#ctx0" brushRef="#br0" timeOffset="261423.044">11765 16404 0,'18'0'16,"-1"0"-1,1 0-15,17 0 16,18 0 0,0-17-16,-18 17 0,18 0 15,-17 0 1,-19-18-16,19 36 15</inkml:trace>
  <inkml:trace contextRef="#ctx0" brushRef="#br0" timeOffset="261582.4683">11924 16545 0,'0'0'16,"18"18"-16,-1-18 0,18 18 15,1-18 1,34 0-16,-34 0 16,-1 0-16,-18 0 15</inkml:trace>
  <inkml:trace contextRef="#ctx0" brushRef="#br0" timeOffset="264518.6616">25541 5239 0,'0'0'15,"-18"0"-15,1 0 0,-1 0 16,36 0 15,17 17-15,0-17-16,71 0 15,-53 0-15,18 0 0,17 0 16,71-17-16,-71 17 16,18-18-16,-71 18 15,-17 18 1</inkml:trace>
  <inkml:trace contextRef="#ctx0" brushRef="#br0" timeOffset="265169.9719">22102 7003 0,'17'0'15,"54"0"1,-18 17-16,105-17 16,-69 0-16,105-17 15,-106-1-15,71 18 16,-89 0-16,-35 0 15,1 0-15</inkml:trace>
  <inkml:trace contextRef="#ctx0" brushRef="#br0" timeOffset="269096.1682">12965 16545 0,'17'0'16,"1"0"-1,0 0-15,34-17 16,-16 17-16,34 17 16,-52-17-16,17 0 15,0 0-15,1 0 0</inkml:trace>
  <inkml:trace contextRef="#ctx0" brushRef="#br0" timeOffset="269697.2724">14975 15875 0,'-17'18'16,"-1"-18"0,-17 0-16,17 0 15,-17 0-15,-71 17 16,36-17-16,-72 18 15,54 0-15,-70 17 16,69-18-16,19 1 16,-54 35-1,107-53-15,17 18 0,17-1 16,71 1-16,-17 0 16,70-18-16,-53 17 15,-17-17-15,-1 0 0,36 36 16,-88-19-1,-18 36-15,-18-35 16,-52 35-16,17-18 16,-53 35-1,53-52-15,0 17 0,18 1 16,35-19-16,35 1 16,71 0-1,-35-18-15,-1 0 0,89 0 16,-106 0-16,70 0 15,-87 0-15,-1 17 16,-35 1 0,0-1-16</inkml:trace>
  <inkml:trace contextRef="#ctx0" brushRef="#br0" timeOffset="277021.7051">14252 17127 0,'-17'18'16,"34"17"-16,-17-17 15,18 35 1,-18-36-16,0 1 0,18 17 16,-18-17-16,0-36 31</inkml:trace>
  <inkml:trace contextRef="#ctx0" brushRef="#br0" timeOffset="277198.1844">14235 16933 0,'17'0'16,"-34"0"-16,52 0 15,-17-17 1,-1 17-16,1 17 16</inkml:trace>
  <inkml:trace contextRef="#ctx0" brushRef="#br0" timeOffset="277376.02">14358 17039 0,'0'0'15,"18"0"-15,-1 0 16,1 0 0,0-17-16,-1 17 15</inkml:trace>
  <inkml:trace contextRef="#ctx0" brushRef="#br0" timeOffset="277958.489">14429 17180 0,'0'0'15,"0"18"-15,-18-18 0,36 0 16,-18 18-16,35-18 15,-17 0-15,-1 0 16,1 0-16,17-18 0,-17 18 16,-1-18-16,1 18 0</inkml:trace>
  <inkml:trace contextRef="#ctx0" brushRef="#br0" timeOffset="278400.162">14940 17057 0,'0'53'16,"0"-18"-16,0 0 16,18 1-16,-18-1 0,35 18 15,-35-36-15,35 1 16</inkml:trace>
  <inkml:trace contextRef="#ctx0" brushRef="#br0" timeOffset="278917.5145">13917 15522 0,'0'0'16,"0"53"-16,0-18 0,0 1 15,0-19-15,0 19 0,18-1 16,-1-17-16,-17-1 0,36 18 15</inkml:trace>
  <inkml:trace contextRef="#ctx0" brushRef="#br0" timeOffset="279167.0108">14146 15646 0,'18'35'15,"-36"-70"-15,54 70 0,-19-17 16,19-18-16,-19 0 16,19 0-16,-1-18 15,-35 0-15,17 18 16,-17-17-16,-17-1 0,17 0 0,-35 1 16,17 17-1,0 0-15,-17 0 16,17 0-1,18 17-15</inkml:trace>
  <inkml:trace contextRef="#ctx0" brushRef="#br0" timeOffset="279305.8807">14482 15699 0,'0'0'0,"-18"17"0,-17 19 16,17-19-16,0 1 15,1-18-15,17 17 16</inkml:trace>
  <inkml:trace contextRef="#ctx0" brushRef="#br0" timeOffset="279567.7707">14570 15646 0,'-18'0'15,"36"0"-15,-36 17 0,18 1 0,0 17 16,18-35 0,17 18-16,-17-18 15,17 0-15,-17-18 0,34-17 16,-52 17-16,18-17 16,-18 0-16,0 17 15,-18 1-15,1 17 16,-36-18-1,35 18-15,1 0 16</inkml:trace>
  <inkml:trace contextRef="#ctx0" brushRef="#br0" timeOffset="279817.9381">14834 15540 0,'0'18'16,"0"-1"-16,0 1 15,0-1-15,0 19 0,18-1 16,0-17-16,17-18 16,0 0-1,18 0-15,-35-18 16,-1 0-16,-17-17 16,0 17-16,0-17 15,-17 18-15,-1-1 0,0 0 16,1 18-16,-1 0 15,1-17-15,-1 17 16,36 0 0</inkml:trace>
  <inkml:trace contextRef="#ctx0" brushRef="#br0" timeOffset="280084.647">15117 15575 0,'0'18'16,"0"-36"-16,0 53 0,17-17 16,1 0-1,17-18-15,-17 0 16,35 0-16,-53-18 16,35-17-16,-35 17 15,-18 1-15,18-1 16,-35-17-1,17 35-15,1-18 16,-1 0-16,0 18 0,1 0 0,-1 0 16,1 0-16</inkml:trace>
  <inkml:trace contextRef="#ctx0" brushRef="#br0" timeOffset="281664.3886">16263 16228 0,'-18'0'16,"18"17"-1,0 36 1,0-17-16,18 34 16,0-35-16,-1-17 0,1 0 15,53-18-15,-54 0 16,18-18-16,18-35 15,-17 0 1,-19 18-16,1-18 16,-18 35-16,0 1 0,0 34 15,18 1-15,-18 106 16,17-36-16,1-18 16,-1 18-16,1-17 15,17 53-15,-17-72 16,-18 37-1,0-54-15,0-17 0,-35-1 16,17-17-16,-17 0 16,0-17-16,-1-1 15,19-17-15,-19-1 0,1 1 16,0-35 0,17 52-16,-17-17 0,53 35 31,34-18-16</inkml:trace>
  <inkml:trace contextRef="#ctx0" brushRef="#br0" timeOffset="282014.3446">16845 16563 0,'0'18'0,"0"-36"0,0 53 15,0 0-15,18-17 16,-1 0-16,1-1 16,0-17-1</inkml:trace>
  <inkml:trace contextRef="#ctx0" brushRef="#br0" timeOffset="282137.1756">16810 16351 0,'0'0'16</inkml:trace>
  <inkml:trace contextRef="#ctx0" brushRef="#br0" timeOffset="282554.7569">17286 15875 0,'0'0'16,"-18"71"-16,18-1 16,18 71-16,0-70 15,-1-1-15,19 36 16,-19-53-16,36 0 15,-17-35-15,16-18 16</inkml:trace>
  <inkml:trace contextRef="#ctx0" brushRef="#br0" timeOffset="282799.9086">17639 16387 0,'0'0'16,"0"52"-16,0-16 15,0-19-15,18 1 0,34 0 16,-34-18-16,53 0 16,-54 0-16,19-18 15,-19 0-15,1-17 16,-18 0-16,-18-18 16,-17 35-16,0-17 15,-1 17-15,1 1 16,17 34-1,36 1-15</inkml:trace>
  <inkml:trace contextRef="#ctx0" brushRef="#br0" timeOffset="283178.4155">18133 16422 0,'-53'0'16,"106"0"-16,-124 17 0,54-17 15,-1 18-15,0 0 16,18-1-16,18-17 16,0 0-16,-1 0 0,54-17 15,-54 17-15,19-18 16,-36 0-16,17 18 16,-17 18 15,0 17-31,0 1 0,18-1 15,-18 18-15,18-18 0,17 36 16,0-36-16,-17 18 16,-1-35-1,-17-1-15,-17-17 16,-18 0-16,-18 0 16,17-17-16,-34-19 15,35 19-15,-36-1 16,36 0-1,17 1-15</inkml:trace>
  <inkml:trace contextRef="#ctx0" brushRef="#br0" timeOffset="284046.2325">18680 16245 0,'0'18'16,"0"0"-16,0 17 16,17 18-16,1-18 15,0 0-15,-1-17 0,18 0 16,1-18-16,-19 17 0,72-34 15,-72-1-15,36-35 16,-35 36 0,-1-36-16,-17 17 15,0 19-15,-17-1 16,17 36 0,0 70-1,17-35-15,19 53 16,-19-53-16,1-1 0,17 37 15,-17-36-15,-18-18 16,0-17-16,0 17 0,-35-18 16,-1 1-1,-34-36-15,17-17 16,18 18-16,-54-36 16,54 17-16,17 19 15,1-1-15,-1 0 0,18 1 16,18 17-16,35 0 15,-18 0-15</inkml:trace>
  <inkml:trace contextRef="#ctx0" brushRef="#br0" timeOffset="284250.2758">19332 16545 0,'0'18'15,"18"17"1,0-17-16,-1 35 16,-17-18-16,18-17 0,-18-1 15,0 1 1,17 0-16,1-18 16</inkml:trace>
  <inkml:trace contextRef="#ctx0" brushRef="#br0" timeOffset="284379.6186">19403 16369 0,'0'-18'16,"0"1"-16,0-1 16,-18 18-16,18-18 0</inkml:trace>
  <inkml:trace contextRef="#ctx0" brushRef="#br0" timeOffset="284722.5303">18627 16016 0,'17'0'15,"1"-18"-15,17-17 16,1 0-16,-19 0 0,36-71 16,-18 53-16,-17 0 15,0 0-15,-1 18 16,1 0-16,0 35 15,-1 52 1,1-16-16,35 34 16,-36-17-16,19 18 15,-1-54 1</inkml:trace>
  <inkml:trace contextRef="#ctx0" brushRef="#br0" timeOffset="291629.2191">27040 15769 0,'0'-17'0,"0"34"47,0 54-47,0-36 16,18 53-16,0-53 15,17 18-15,-17-35 16,35 17 0,-36-35-16,36 0 15,-18-17-15,1-36 16,-19 17-16,1-34 15,0-1 1,-18 54-16,17 17 0,-17 17 16,0 54-1,18-18-15,-18 17 0,53 54 16,-36-54-16,19 36 16,-1-53-16,-17 35 15,-18-70 1,0 35-16,-18-35 15,0-18-15,1 0 0,-19 0 16,1 0-16,-18 0 0,18-18 16,-53-17-16,52-1 15,1 19-15,18-1 16,-1-17-16,0-18 16,18 35-16,53-52 15</inkml:trace>
  <inkml:trace contextRef="#ctx0" brushRef="#br0" timeOffset="291786.6375">27799 15875 0,'35'-18'15,"-70"36"-15,88-53 0,-18 35 16,-17 0-16,-1 17 15</inkml:trace>
  <inkml:trace contextRef="#ctx0" brushRef="#br0" timeOffset="291891.9855">27869 16087 0,'0'0'16,"18"0"-16,0 0 0,-1 0 15,19-18 1</inkml:trace>
  <inkml:trace contextRef="#ctx0" brushRef="#br0" timeOffset="292370.179">28346 14358 0,'88'-18'15,"-176"36"-15,211-36 0,-70 18 16,35 0-16,-35 0 16,-18 0-16</inkml:trace>
  <inkml:trace contextRef="#ctx0" brushRef="#br0" timeOffset="292804.8345">28452 14376 0,'35'35'15,"0"0"1,-17 1-16,17 16 15,-35-16-15,18 17 0,-1 52 16,-17-34 0,0 88-16,0-71 0,0 18 15,-17 17-15,17 1 16,0 140-16,0-105 16,17 123-1,-17-141-15,36-17 0,-19-1 16,1 1-16,-1-1 0,-17 1 15,18-18-15,-18-1 0,18 107 16,-18-106-16,0 88 16,0-106-16,17 0 15,-17-17-15,0-1 0,18-17 16,0-17-16,-1-19 16,1 1-16,17-18 0,-17 18 15,52-36-15,-52 18 16,35-18-16,-53 1 15,18-19-15,-18 19 16</inkml:trace>
  <inkml:trace contextRef="#ctx0" brushRef="#br0" timeOffset="299983.6431">25788 8114 0,'-18'-18'16,"36"18"-16,17-17 15,1 17 1,87 0-16,-35 0 15,142 17-15,-72-17 16,1 0-16,17 0 0,1 0 16,193 0-16,-211-17 15,53 17 1,-142 0-16,-34 0 16</inkml:trace>
  <inkml:trace contextRef="#ctx0" brushRef="#br0" timeOffset="318848.2821">29069 14358 0,'0'0'0,"-18"18"0,1-18 16,-1 17-16,18 1 16,-18 0-16,18 35 15,18-53-15,0 17 16,17 1-16,-17-18 16,34 0-16,-34 0 15,17-18 1,-35 1-16,0-1 0,0-35 15,-17 35-15,-1 1 16,0-1-16,1 0 0,-18 1 16,17 17-16,-17 35 15,17-17-15</inkml:trace>
  <inkml:trace contextRef="#ctx0" brushRef="#br0" timeOffset="319003.6959">29104 14746 0</inkml:trace>
  <inkml:trace contextRef="#ctx0" brushRef="#br0" timeOffset="319150.5839">29104 14940 0,'0'0'16,"18"0"-16,-1 0 15</inkml:trace>
  <inkml:trace contextRef="#ctx0" brushRef="#br0" timeOffset="319248.4542">29139 15117 0</inkml:trace>
  <inkml:trace contextRef="#ctx0" brushRef="#br0" timeOffset="319530.9104">29175 15346 0,'0'0'16,"0"35"-16,17-17 0,-17 17 15,0-17-15,18 17 16,-18-17-16,18-1 16,-18 1-16,17 17 0,1-17 15,-18-1-15,18 19 16</inkml:trace>
  <inkml:trace contextRef="#ctx0" brushRef="#br0" timeOffset="320203.7">29263 16051 0,'0'18'16,"18"0"15,-18-1-15,-18 1-1</inkml:trace>
  <inkml:trace contextRef="#ctx0" brushRef="#br0" timeOffset="320359.6145">29316 16281 0,'-18'0'15,"36"0"-15,-36 17 0,18 1 16</inkml:trace>
  <inkml:trace contextRef="#ctx0" brushRef="#br0" timeOffset="320459.8809">29369 16387 0,'0'0'16,"0"17"-16,-18 1 16,18-1-16,-18 1 15</inkml:trace>
  <inkml:trace contextRef="#ctx0" brushRef="#br0" timeOffset="320660.4141">29369 16739 0,'17'0'15</inkml:trace>
  <inkml:trace contextRef="#ctx0" brushRef="#br0" timeOffset="320783.2411">29422 17004 0,'-18'0'0</inkml:trace>
  <inkml:trace contextRef="#ctx0" brushRef="#br0" timeOffset="321161.2449">29316 17568 0,'0'0'16,"0"18"-16,0 17 16,0-17-16,-18 70 15,18-35-15,0-18 0,0 1 16,0-1-16,0 0 0,35 18 15,-17-53 1,53 18-16,-36-36 16,36-17-16,-54-1 15,1 1-15,-1 0 0,-17 0 16,-17-54-16,-1 54 16,-35-35-16,18 52 15,0 0-15,-1 1 16,19-1-16,-19 0 0,19 1 15</inkml:trace>
  <inkml:trace contextRef="#ctx0" brushRef="#br0" timeOffset="322079.2228">29510 14358 0,'0'0'15,"18"-35"-15,-18 17 0,17 1 16,1 17 31,-1 0-32,1 0-15,17 0 0,-17 0 16,17 0-16,1 0 0,-19-18 16,36 36-16,-35-1 15,17 36 1,-35-18-16,18 54 15,-1-37-15,19 72 16,-36-54-16,35 107 16,-35-89-16,35 106 15,-17-88-15,-1 123 16,1-123-16,0 141 16,-18-106-16,0 88 15,0-105-15,0-1 16,0-17-16,0 0 0,0 53 15,0-71-15,0 35 16,17-70 0,-17 0-16,36 53 15,-19-53-15,1 53 16,0-53-16,-18 0 0,17 17 16,1 54-1,-1-71-15,19 17 16,-36-35-16,17 18 15,-17-35-15,0 0 16,-17-1 0,-1-17-16,0 18 15,1-18-15,-1 18 0,1-18 16,-1 0-16,0 0 16,1 0-16,-1 0 15,18-18-15,-18 18 16,1 0-16,-19 18 15,19-18 1,-19 0-16,1 17 16,0-17-16,17-17 15</inkml:trace>
  <inkml:trace contextRef="#ctx0" brushRef="#br0" timeOffset="330620.2533">30374 15487 0,'18'0'15,"17"0"-15,0-18 0,18 18 16,0-17-16,0 17 16,0-18-16,18 18 0,17 0 15,-53 0-15,36 0 16,-54 0-16</inkml:trace>
  <inkml:trace contextRef="#ctx0" brushRef="#br0" timeOffset="330915.037">30568 15258 0,'0'0'16,"-17"0"-16,-1 0 15,-17 35-15,-1-17 16,1-1-16,-18 54 16,36-54-16,-1 19 15,0-19-15,18 19 0,0-1 16,18-17-16,35-1 16,-36 1-16,72-1 15,-36 1-15,17-18 16,-35 18-1,1-18-15</inkml:trace>
  <inkml:trace contextRef="#ctx0" brushRef="#br0" timeOffset="331365.7361">31485 15258 0,'0'0'16,"-35"35"-16,18-17 15,-1 34-15,0-34 16,18 0-16,36 35 15,-19-36-15,54 19 16,-36-36-16,36 0 16,-36 0-16,18 0 15,-36-18-15,19 0 16,-36 1-16</inkml:trace>
  <inkml:trace contextRef="#ctx0" brushRef="#br0" timeOffset="331553.5863">31679 15328 0,'0'0'0,"0"18"0,0-1 0,-17 36 16,17-17-16,0 52 16,17-53-1,1 36-15,-18-36 16,35 18-16,-35-35 15,18-1-15</inkml:trace>
  <inkml:trace contextRef="#ctx0" brushRef="#br0" timeOffset="331993.1468">31926 15363 0,'0'18'31,"18"35"-15,-18-35-16,18 17 15,-18 0-15,17 1 0,1-19 16,0 18-16,17 36 0,-35-53 15,18 35-15,-18-36 16,-18 1 0,0-18-16,-17 0 15,17-18-15,1 1 0,17-1 16,-18 0-16,18-17 0,0-18 16,0 35-16,35-34 15,-17 34-15,17 0 16,-17 1-16,17-1 0,0-35 15,-17 35 1,-18-35-16,0 36 16,0-1-16,-18 1 0,1-1 15,-1 18-15,1-18 0,-19 36 16,19 0 0</inkml:trace>
  <inkml:trace contextRef="#ctx0" brushRef="#br0" timeOffset="332354.3983">32262 15275 0,'0'0'0,"0"-17"16,35 17-16,0 0 15,18 0 1,-18 0-16,-17 17 15,-18 1-15,0 35 16,0-36-16,-18 19 0,1-19 16,-19 36-16,19-17 15,17-19-15,0 1 16,0 17-16,35 0 16,-17-17-16,35 17 15,-36-17-15,1 17 16,-18-17-16,-18 0 15,1-1-15,-54-17 16,18 0-16,-17 18 16,34-18-16,-17 0 15,53-18 1</inkml:trace>
  <inkml:trace contextRef="#ctx0" brushRef="#br0" timeOffset="332612.083">32738 15399 0,'0'0'16,"0"17"0,0 19-1,0-19-15,0 36 16,17-35-16,1 0 15,0-1-15,-1-17 0,19 18 0,17-1 16,-18-17 0,18 0-16,-36 0 15,1 0-15,-36 0 16</inkml:trace>
  <inkml:trace contextRef="#ctx0" brushRef="#br0" timeOffset="332779.0283">32949 15469 0,'-17'106'16,"34"-212"-16,-34 265 0,17-53 16,0-53-16,0 53 15,0-53-15,-18 17 16,18-35-16</inkml:trace>
  <inkml:trace contextRef="#ctx0" brushRef="#br0" timeOffset="334829.821">25770 8308 0,'18'0'0,"0"0"16,17 0-16,18-18 15,-18 18-15,36 0 16,-1 0-16,18-17 0,124 17 16,-71 0-16,141-18 15,-140 18-15,16 0 16,-17-18-16,-17 18 0,123 18 15,-159-18-15,71 0 16,-106 18-16,17-18 16,-52 0-16</inkml:trace>
  <inkml:trace contextRef="#ctx0" brushRef="#br0" timeOffset="338961.8415">19491 17216 0,'0'17'0,"18"1"16,17-1-16,0 1 0,0 0 16,71 17-16,-35-17 15,52 17 1,-52-17-16,70-18 15,-88 0-15,53 0 16,-71-18-16,18 18 16,-53-18-16</inkml:trace>
  <inkml:trace contextRef="#ctx0" brushRef="#br0" timeOffset="339352.8824">19420 17445 0,'0'0'0,"0"-18"31,18-17-15,-18 17-16,0-35 15,0 18-15,0-18 16,0 36-16,0-1 16,0 0-16,0 1 31,35 17-16,-17-18-15,17 18 0,53-18 16,-35 1-16,0 17 16,0-18-16,35 18 15,-52 0-15,17 0 16</inkml:trace>
  <inkml:trace contextRef="#ctx0" brushRef="#br0" timeOffset="348656.0143">26070 6191 0,'0'-17'15,"-17"-1"16,17 36 16,0-1-31,0 19-16,0-19 16,0 36-16,0-35 15,17 35 1,-17-36-16,0 1 0</inkml:trace>
  <inkml:trace contextRef="#ctx0" brushRef="#br1" timeOffset="391714.9384">3140 8343 0,'-18'0'32,"18"18"-32,18-1 15,-18 19-15,0-19 16,0 19-16,17 17 16,-17-18-16,0 35 0,18-17 15,0 88-15,-18-70 0,17 0 16,-17-1-16,0 1 15,18 70-15,-18-71 16,0 1-16,0-1 16,-18 54-16,18-54 0,0 54 15,0-53 1,0-19-16,0-16 0,0 17 16,18 17-16,-18-35 15,35 36-15,-35-53 16,18 35-16,-1-18 15,1 0 1,-18-17-16,18 17 0,-1-17 16,1-1-16,0 1 15,-18 0-15,17-1 16,1 19 0,-18-19-16,0 1 0,0 17 15,0-17 1,18 35-16,-18-36 15,0 1-15,17 0 16,-17-1-16,18-17 16,0 18-1,-1-18-15,1 0 16,-1 0-16,1 17 16,0-17-16,-1 18 15,1-18-15,0 18 16,17-18-16,0 0 15,-17 0-15,17 17 16,0-17 0,1 0-16,-19 0 0,36 0 15,-18 0-15,36 0 16,-18 0-16,18 0 16,-36 0-16,53 18 15,-53-18 1,1 18-16,-1-18 0,35 35 15,-34-17-15,34-1 16,-17 1-16,-18-18 16,18 17-16,0-17 0,53 18 15,-53-18 1,53 0-16,-53 0 16,0 0-16,17 0 0,-17 0 15,0 0-15,0 0 0,18 0 16,52 0-1,-70 0-15,0 0 0,17 0 0,-17 0 16,18 18-16,-18-18 16,70 0-16,-70 0 15,53 17 1,-53-17-16,0 0 0,0 18 16,0-18-16,52 0 15,-52 18-15,71-18 16,-71 17-16,0-17 0,53 0 15,-1 18 1,-52 0-16,35-1 16,-35 1-16,-17-18 15,17 18-15,-18-1 0,53 1 16,-35-18-16,35 17 16,-35-17-16,0 18 15,0-18-15,-18 0 0,53 18 16,-35-1-16,18-17 15,-18 18 1,17-18-16,-34 18 16,52-18-16,-53 0 15,53 17-15,-52-17 16,34 0-16,-35 0 16,1 0-16,-1 18 15,0-18-15,36 0 16,-36 0-16,36 0 15,-36 0-15,0 0 16,0 0-16,-17 0 0,53 0 16,-54 0-16,54 0 15,-54 0-15,1 0 16,17-18-16,-17 18 0,35 0 16,-35 0-16,35 0 15,-36 0-15,1 0 16,-1 0-1,1 18 1,0-18 0,-1 0-1,1 0 1,0 0 0,-1 0-1,1 18 1,0-18-1,-1 0 1,1 0-16,-18-18 16,35 18-1,-17 0-15,-1 0 16,1 0 0,0 0-1,-1 0-15,1 0 16,0 0-1,-1 0-15,1 0 16,-1 0 0,1 0 31,0 0-1,-1 0-30,-17 18 93,0-1 48,18-17-142,0 0 48,-1 0-48,1 0 1,0 0-16,-1-17 0,1 17 16,17 0-1,-17 0-15,-1 0 16,19 0-16,-1 0 16,-17 0-16,-1 0 15,36 0 1,-18 0-16,36 0 0,-36 0 15,1 0-15,52-18 16,-53 18-16,53 0 16,-35 0-16,35 0 15,-35 0-15,53-18 16,-53 18-16,53 0 16,-53 0-16,70 0 15,-70 0-15,71-17 16,-71 17-1,-1 0-15,19 0 0,-18 0 16,70 0-16,-52 0 16,52-18-16,-52 18 15,52-18 1,-52 18-16,70-17 16,-53 17-16,53-18 15,-70 18-15,88-18 16,-89 18-16,71 0 15,-70-17-15,88-1 16,-89 18-16,71-17 16,-70 17-16,70 0 15,-70-18-15,70 18 16,-71 0-16,1 0 16,-1 0-16,71-18 15,-52 18-15,-19-17 16,18 17-16,-17-18 0,17 18 15,-17 0-15,105-18 16,-105 18-16,105 0 16,-88-17-16,71 17 15,-71 0-15,18-18 0,70 18 16,-70 0 0,88-18-16,-106 18 15,18 0-15,0 0 0,-18 0 16,18 0-16,0 0 15,0 0-15,0 0 0,123 0 16,-123 0-16,141 0 16,-124-17-16,1 17 15,140 0-15,-140 0 16,123-18-16,-124 18 16,1 0-16,123-18 15,-36 18 1,-123-17-16,89 17 15,-89-18-15,-17 18 0,-1-17 16,-17 17-16,0 0 0,53-18 16,-53 0-16,-18 18 15,36-17 1,-54 17-16,1-18 16,-1 18-16,-17-18 15,0 1-15,0-19 16,0 19-16,18-36 15,-18 35-15,18-52 16,-18 34-16,17-52 16,1 35-16,0 0 15,-1 0-15,-17 1 0,18-1 16,0-71-16,-18 54 16,17-54-1,-17 54-15,0-1 0,0 0 16,0-70-16,0 71 15,-17-71-15,-1 70 16,0-88-16,18 89 16,-35-54-16,35 54 15,-18-18 1,1 35-16,-19 0 16,19 18-16,17 17 15,-18 0-15,1 1 0,17-1 16,-18 0-16,18 1 15,-18 17-15,18-18 0,-17 18 16,-1 18 0,-35-1-1,35 1-15,-52 0 16,17-18-16,18 17 0,-89-17 16,71 0-16,-70 0 15,52 0 1,18 0-16,-88 0 15,71-17-15,-89 17 16,88 0-16,-87 0 16,69 0-16,1 0 0,0 0 15,-106-18 1,88 18-16,-88 0 16,106 0-16,-18 0 15,0 0-15,-123 0 0,123 0 16,-17 18-16,-107-18 15,125 17-15,-107-17 16,88 0-16,19 0 16,-1 0-16,-18 0 0,-105 0 15,123 0-15,-123 0 16,123-17-16,-17 17 16,-1 0-16,-88 0 15,89 0-15,17 0 16,0 0-16,0-18 0,1 18 15,-1 0-15,0-18 0,-106 18 16,106 0 0,18 0-16,-18 0 0,-88 0 15,89 0-15,16 0 16,-87 0-16,88 0 16,0 0-16,-1 0 0,1 0 15,18 0-15,-19 0 0,-105 0 16,106 18-1,-18-18-15,18 0 0,-123 18 16,122-1-16,-17-17 16,1 18-16,16 0 0,-122-1 15,105-17-15,0 0 16,18 18-16,-124-1 16,106-17-16,-105 18 15,105 0-15,0-18 16,-106 17-16,124-17 15,-123 0-15,122 0 16,-16 0-16,16 0 0,-16 0 16,16-17-16,-17 17 0,-70-18 15,70 18 1,-52-18-16,69 1 16,-87-1-16,88 1 15,-89-1 1,89 0-16,0 18 0,0-17 15,0 17-15,-1-18 0,-87 18 16,88 0-16,-89-18 16,89 18-16,-88-17 15,88 17-15,-1 0 16,1-18-16,0 18 0,0-18 16,0 18-16,-71-17 15,88 17-15,-87-18 16,87 0-16,0 18 15,-70-17-15,53 17 16,-53-18-16,71 18 16,-89-17-1,88 17-15,-105-18 16,105 18-16,-123 0 16,106-18-16,-106 18 15,88 0-15,-88-17 16,106 17-16,-88 0 15,105 0-15,-88 0 16,89 0-16,-1 17 16,18-17-16,0 0 0,-53 18 15</inkml:trace>
  <inkml:trace contextRef="#ctx0" brushRef="#br1" timeOffset="399050.2767">7938 8890 0,'0'-18'15,"17"18"-15,-17 18 31,18-18-15,-18-18 31,0 1-31,-18 17-16,18-18 15,-17 0 1,-1 1-16,0 17 15,-17-18-15,0 1 16,-1-1-16,1 18 16,-53-18-1,53 18-15,-89 18 16,71-18-16,0 18 16,-17-1-16,17 1 0,-18-1 15,18 19-15,-70 34 0,70-17 16,0 0-16,0 0 0,18 18 15,-18 105 1,35-88-16,18 18 0,18 88 16,0-88-16,17-18 15,0 0-15,18 0 0,0-17 16,70 52-16,-52-87 16,70 17-1,-53-36-15,71 1 16,-71-36-16,-17 1 0,88-72 15,-18-34 1,-88 52-16,17-87 16,-52 52-16,-1 18 0,1-124 15,-36 89 1,-34-71-16,16 105 16,-52-69-16,35 105 15,-70-53-15,52 71 16,-70-18-16,70 53 15,19 0-15,-19 0 16</inkml:trace>
  <inkml:trace contextRef="#ctx0" brushRef="#br1" timeOffset="403355.5475">16334 11430 0,'17'-18'31,"-17"1"0,-17-1 16,-1 18-31,18-18-16,-18 18 16,1-17-16,-1 17 0,18-18 15,-18 18-15,1 0 0,-1-17 16,1 17-16,-19 0 15,19 0-15,-19 0 16,19 0-16,-19 0 16,19 0-1,-19 0-15,19 17 16,-18-17-16,17 18 0,0-18 16,-17 17-16,35 1 15,-35 0-15,35-1 16,-18-17-16,18 18 15,-18 0-15,1-1 16,-1 1-16,18 0 16,-17-1-16,-1 1 0,0-1 15,1 19-15,-1-19 16,18 1-16,-18 17 16,18-17-16,0 0 15,0-1-15,0 19 0,0-19 16,0 18-16,-17-17 0,17 35 15,0-35-15,0 35 16,0-36-16,17 18 16,-17 1-1,36-1-15,-19 0 16,19 18-16,-19-35 16,36 35-16,-18-36 15,18 36-15,-17-35 16,52 17-1,-35-17-15,35-18 16,-35 0-16,70 0 16,-70-18-16,71-17 15,-71 17-15,-1-17 16,1 17-16,0-17 0,18-35 16,-53 34-16,17-52 15,-35 35-15,0-70 16,-18 35-16,-52-71 15,34 71-15,-87-54 16,70 90-16,-71-19 16,72 53-1,-1 1-15,17-1 0,1 18 16,0 18-16</inkml:trace>
  <inkml:trace contextRef="#ctx0" brushRef="#br1" timeOffset="409322.7452">15522 8837 0,'18'0'0,"-18"18"47,0-1-32,0 1-15,0 17 16,-18 1 0,-35-1-16,18 0 15,0 18-15,-18-18 16,18 1-16,-36 34 15,36-35-15,-18 1 0,18-1 16,-54 36-16,54-54 16,-53 36-16,35-18 15,18-17-15,-36 35 16,36-18-16,-36 18 16,36-35-16,-36 52 15,36-34-15,0-1 16,-18 35-16,18-34 15,-1 17-15,19-18 16,-1 0-16,1 0 16,-1 1-16,0-19 0,18 19 15,-17 34-15,-1-35 16,18-17-16,0 17 0,0 1 16,0 17-16,18-18 15,-1-17-15,1 17 16,-18-18-16,18 19 0,34-1 15,-34-17-15,53 17 16,-54-35-16,54 35 16,-36-17-16,18-1 15,-18 1-15,53 0 16,-52-1 0,52 1-16,-35-18 15,53 18-15,-53-1 16,0-17-16,-1 0 0,1 18 15,71 0 1,-71-18-16,70 0 16,-70 17-16,71-17 15,-71 0-15,-1 0 16,1 0-16,18 0 0,35 0 16,-36 0-16,19 0 15,-37-17-15,54 17 16,-53-18-16,53 0 15,-53 18-15,53-17 16,-53 17-16,70-36 16,-70 19-16,53-1 15,-53 0-15,-18 1 16,0 17-16,18-18 0,-17 1 16,-1 17-16,0-18 15,18-17-15,-35 17 16,17-17-16,-35 17 15,-18-17-15,-35-18 16,0 0 0,18 18-16</inkml:trace>
  <inkml:trace contextRef="#ctx0" brushRef="#br1" timeOffset="409839.6663">17074 10195 0,'0'0'16,"-17"0"-16,-18-17 15,17-1-15,-17 18 16,17-18-16,-17 1 0,17-1 0,-35 0 16,36 1-16,-36-18 15,17 35-15,-17-18 16,36 18 0,-36-18-16,18 18 15,-18-17-15,35 17 16,-35-18-16,35 0 15,-34 1 1,34 17-16,-35-36 16,35 19-16,1-18 15,-1 35-15,-35-36 16,36 19-16,-36-19 16,35 19-16,-17-19 15,17 1-15,-17 0 16,17 0-16,18 17 15,-18-17-15,18 17 0,-17-53 16,17 54-16,0-36 16,0 18-16,0-18 15,0 17-15,-18-34 16,1 35 0,-36-18-16,17 17 15,-34-17-15,35 36 16,-18-36-1,17 35-15,-17-35 16,36 53-16,-36-35 16,35 35-16,-17 0 15,17 0-15</inkml:trace>
  <inkml:trace contextRef="#ctx0" brushRef="#br1" timeOffset="410759.4395">17074 10195 0,'36'18'15,"-19"0"-15,1 34 16,0-34-16,-1 53 16,-17-54-16,0 19 15</inkml:trace>
  <inkml:trace contextRef="#ctx0" brushRef="#br1" timeOffset="412547.1766">21396 11465 0,'0'0'16,"0"-17"-16,18-19 16,-1 19-16,-17-1 0,0 0 15,0-17-15,-17 18 16,-19-19-16,1 19 16,-71 17-1,53 17-15,-88 19 16,53-1-16,17 0 0,-87 53 15,87-35-15,18 0 16,-17 18-16,-1 70 16,36-53-16,35 106 15,17-106-15,19 18 16,17 0-16,17 0 0,1-18 16,17 18-16,18-36 0,123 71 15,-105-88-15,-1-17 16,18-19-16,0-17 0,124-17 15,-142-19 1,71-52-16,-105 18 16,16-72-16,-69 54 15,-19 0-15,-17-18 0,-17-105 16,-36 87-16,-71-123 16,18 124-16,-140-89 15,122 124 1,-141 0-16,160 70 15,-1 18-15,35 18 16</inkml:trace>
  <inkml:trace contextRef="#ctx0" brushRef="#br1" timeOffset="421051.03">5786 16739 0,'-18'0'15,"18"18"-15,18-18 16,17 18 0,53-1-1,-17-17-15,70 18 16,-53-18-16,-18 0 16,19 0-16,-19 0 0,-17-18 0,18 18 15,17-17-15,-35 17 16,-18-18-1,-17 0-15,-18 1 0,0-1 16</inkml:trace>
  <inkml:trace contextRef="#ctx0" brushRef="#br1" timeOffset="421327.7659">6421 16563 0,'35'0'0,"18"35"16,35-17 0,0 17-1,-35-17-15,53 17 16,-71-17-16,36 17 16,-36-17-16,-17-1 15,-18 1-15,0 0 0,-53 34 16,17-34-16,-69 53 15,52-36 1,-71 35-16,71-17 16,18 0-16,-18-17 0</inkml:trace>
  <inkml:trace contextRef="#ctx0" brushRef="#br1" timeOffset="437222.6886">12241 5609 0,'-17'0'16,"17"18"0,0-1-16,-18 1 0,18 17 15,-18 36 1,1-18-16,-1 35 15,1-53-15,-1 54 16,0-54-16,1 0 16,17-17-16,0 17 0,-18 0 15</inkml:trace>
  <inkml:trace contextRef="#ctx0" brushRef="#br1" timeOffset="437461.8247">11906 6050 0,'0'53'0,"0"-106"0,0 124 16,18-18-1,0-36-15,17 19 16,-18-36-16,19 0 15,-1 0-15,0 0 0,36-36 16,-36 1-16,18 17 16,-18-17-16,1 17 0,-19 18 15,1-17-15</inkml:trace>
  <inkml:trace contextRef="#ctx0" brushRef="#br1" timeOffset="439658.4718">27040 5362 0,'18'0'16,"0"-17"-16,-1-19 0,54-34 16,-18 17-16,35-53 15,-53 35 1,18 19-16,35-72 16,-52 71-16,17-35 15,-36 53-15,19-18 16,-36 35-16</inkml:trace>
  <inkml:trace contextRef="#ctx0" brushRef="#br1" timeOffset="440008.9031">26970 5098 0,'-18'53'16,"18"-36"-16,-17 54 15,17-54 1,17 36-16,1-35 16,0 0-16,17-18 15,0 0-15,0 0 0,1 0 16,-1-18-16,0 0 0,0 1 0,1 17 16,-19-18-16,19 0 0,-19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9:08.3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 7232 0,'-17'18'16,"34"-18"31,1 17-32,0-17-15,17 18 0,35-18 16,-34 18-16,105-36 15,-71 18 1,19 0-16,122-18 16,-87 1-16,17-1 15,0 18-15,0-18 0,141 1 16,-141 17-16,142-36 16,-142 36-16,0-17 15,0 17-15,-35-18 0,88 18 16,-124 18-16,19-18 15,-54 0-15,-18 17 16,1-17-16,-36 0 16</inkml:trace>
  <inkml:trace contextRef="#ctx0" brushRef="#br0" timeOffset="12607.1765">13564 6509 0,'18'0'16,"-36"0"109,1 0-109,-1-18-1,-17 18 1,17 0-16,0 0 0,1 18 0,-18-18 16,-1 0-16,1 0 15,0 0-15,-1-18 16,-16 18-1,-1 0-15,17 0 16,-52 0-16,53 0 16,-53 0-16,52 0 15,-17 0-15,18 18 0,-18-18 16,-17 0-16,17 17 16,-18-17-1,18 0-15,-35 18 16,35-18-16,-53 0 15,53 18-15,-70-18 16,52 0-16,-70 0 16,88 0-16,-105 0 15,87 0-15,-70 0 16,53-18-16,17 18 16,-17-18-16,0 18 0,17-17 15,-17-1-15,0 18 0,-88 0 16,87 0-16,1-18 15,0 18-15,-18 0 0,18 0 16,0 0-16,0 0 16,-89-17-16,89 17 15,-88 0-15,87-18 16,-87 18-16,88 0 16,-106 0-1,106 0-15,-106 18 16,105-18-16,-87 17 15,70-17-15,18 0 0,-88 18 16,17-18 0,71 0-16,-71 0 15,106-18-15,-88 1 16,70 17-16,-52 0 16,70 0-16,-88 0 15,88 0-15,-71 17 16,71-17-16,-52 18 15,52-18 1,-53 18-16,53-1 16,-35 1-16,35-18 15,-18 18-15,36-18 16,-18 17 0,35-17-16,1 0 0,-1 0 15,18 18 1,18-18-16,-18 18 15,35-1-15,-17 1 16,17 0 0,-35 17-16,18 18 15,-18-36-15,17 54 16,-17-18-16,0 35 16,0-35-16,-17 53 15,17-53-15,0 17 16,-18-17-16,18 18 15,-18 52-15,18-52 16,-17 70-16,-1-88 16,18 17-16,-18 1 0,18-18 15,-17 70 1,17-35-16,0-35 0,0-17 16,17 34-1,-17-35-15,0 36 16,0-53-16,18 35 15,-18-18-15,18 0 16,-1-17-16,1 17 16,0-17-16,17-1 15,-17 1-15,52 0 16,-35-18-16,36 17 16,-18-17-16,53 0 15,-36 0-15,71 0 16,-70 0-16,-1 0 15,19 0-15,-19 0 16,107 0-16,-89 0 16,88 0-16,-70 0 15,0 0-15,0 0 0,0 0 16,105 0 0,-87 0-16,105 0 15,-106 0-15,1 0 16,-1 0-16,1 0 0,140-17 15,-140 17-15,141-18 16,-142 18-16,142 0 16,-124 0-16,-18 0 15,1 0-15,17 0 0,-18 0 16,142-18-16,-18 1 16,-124 17-16,124-18 15,-141 18-15,141-18 16,-141 1-1,123-1-15,-123 1 16,88-1-16,-88 0 16,70-17-16,-105 17 15,87 1-15,-105-1 16,53 0 0,-71 18-16,18 0 15,-35 0-15,17-17 16,-17 17-16,0 0 15,-1 0 1,-17-18-16,18 18 16,-18-18-1,18 18 1,-18-17-16,17-1 16,1 1-1,-1-1-15,1 0 16,-18 1-1,0-1 1,0 0 0,0 1-16,0-1 15,0-17 1,0 17-16,0-35 16,0 36-16,0-19 15,18-34-15,-18 35 16,17-71-16,-17 53 15,0-18-15,18 1 16,-18-19-16,18-87 16,-18 88-16,0-18 0,17 18 15,-17 17-15,0-17 0,18 35 16,-18-70-16,0 87 16,18 1-16,-18-18 15,0 18 1,0 17-16,0 1 0,0-19 15,-18 36 1</inkml:trace>
  <inkml:trace contextRef="#ctx0" brushRef="#br0" timeOffset="51534.5178">17639 3157 0,'0'18'32,"0"0"-32,18-1 0,-1 71 15,1-17-15,17 53 16,-17-36-16,-1-18 15,-17-17-15,18 18 0,0 17 16,-18-35 0,0-18-16,17 0 0,-17-17 15,18 0-15,-18-1 16,18-34-16</inkml:trace>
  <inkml:trace contextRef="#ctx0" brushRef="#br0" timeOffset="51763.2789">18080 3246 0,'18'35'0,"-18"18"15,17-18-15,1 36 0,-18-18 16,17 17-16,1 1 0,-18-1 15,18 1-15,-1-18 0,1 35 16,0-53 0,-18 18-16,0-35 15,-18-18-15</inkml:trace>
  <inkml:trace contextRef="#ctx0" brushRef="#br0" timeOffset="51913.1268">17815 3722 0,'0'0'16,"71"0"-16,-36 0 0,71 0 15,-53 0 1,35 0-16</inkml:trace>
  <inkml:trace contextRef="#ctx0" brushRef="#br0" timeOffset="52080.0606">18397 3704 0,'0'0'0,"0"18"0,18 35 16,-18-36-16,0 1 16,18 0-16,-18-1 15,0 1-15,17 0 16</inkml:trace>
  <inkml:trace contextRef="#ctx0" brushRef="#br0" timeOffset="52197.373">18433 3545 0,'0'-17'15,"0"34"-15,0-52 0</inkml:trace>
  <inkml:trace contextRef="#ctx0" brushRef="#br0" timeOffset="52928.3152">18627 3810 0,'17'0'15,"-34"0"-15,52-18 16,0 1-16,1 17 16,-36-18-16,17 0 15,1 1-15,-18-1 0,0 1 16,-18-1-16,-17 18 16,0 0-16,-1 18 15,19-18-15,-1 17 16,18 1-16,0-1 0,0 1 15,0 17-15,35 1 16,-17-19-16,35 1 16,-18 0-16,18-18 15,-35 0-15,17 0 16,-35-18 0,18 18-16,-18-35 15,0 17-15,0 0 16,0 1-16,0-1 15,17 0 1,1 18-16,0 0 0,17 0 16,0 0-1,18 0-15,-35 0 16,52-17-16,-52 17 16,35 0-16,-53-18 15,0 36 1,0-1-1,-18 1-15,0 0 0,1 17 16,-1-17-16,18-1 16,0 1-16,18 0 15,-1-18-15,19 0 16,-19-18-16,1 0 16,-18-17-1,0 17-15,0-17 16,0 17-16,-18 18 15,18-17-15,0-1 16,0 36 0,18-1-1,0 1-15,35 0 16,-36-1-16,36-17 16,-35 0-16</inkml:trace>
  <inkml:trace contextRef="#ctx0" brushRef="#br0" timeOffset="53386.1826">19456 3739 0,'0'18'15,"0"0"-15,0-1 16,17 1-16,1-18 16,0 18-16,17-18 15,-17 0-15,34-36 16,-52 19-16,18-19 15,-18 19-15,18-18 0,-18-54 16,0 36-16,-36-52 16,36 34-16,-17 0 15,-1 19-15,1-1 0,-19 0 16,36 88 0,36 53-1,-19-17-15,18 70 16,-17-71-16,0 1 15,-1-18-15,19 35 16,-19-70-16,1-1 16,0-34-1,-18-36 1,17 18-16,-17 17 16,18-35-16,-18 35 15,17 1-15,19 17 16,-36 17-16,17 19 15,1-1-15,0 0 16,-1-17-16,1 17 16,0-35-16</inkml:trace>
  <inkml:trace contextRef="#ctx0" brushRef="#br0" timeOffset="53509.7362">20003 3704 0,'17'35'0,"-34"-70"0,52 88 16,-35-35-16,17-1 15</inkml:trace>
  <inkml:trace contextRef="#ctx0" brushRef="#br0" timeOffset="53670.3275">20020 3475 0,'18'0'15,"-1"0"1,1 18 0</inkml:trace>
  <inkml:trace contextRef="#ctx0" brushRef="#br0" timeOffset="54165.696">20214 3757 0,'18'0'15,"-1"-18"1,1 18-16,0-17 15,-18 34 1,0 1 0,17-18 15,1 18-15,0-18-1,-1 0 1,1 0-16,0 0 0,17-18 15,-18 0-15,1 1 16,17-18-16,-35-1 16,36-34-16,-36 34 15,17-52-15,-17 35 16,0 0 0,-17 0-16,-1-17 0,0-18 15,1 70-15,-1 18 16,18 18-16,-18 88 15,18-54-15,0 19 16,18 0-16,35 34 16,-35-52-16,52 18 15,-34-53-15,-1-18 0,0 17 16,-17-17-16,-1 0 16</inkml:trace>
  <inkml:trace contextRef="#ctx0" brushRef="#br0" timeOffset="54704.6292">22595 3387 0,'0'0'16,"0"-36"-16,-17 1 0,-1 0 15,1 35-15,-1 0 16,0 0-16,1 0 0,-1 35 15,18 0-15,0 54 16,18-54-16,-1 0 16,1 0-16,0-17 0,-1 0 15,1 17-15,-1-35 0,-17 18 16,-17-18 0,-1 0-1,1 0-15,-1 0 16,18-18-1</inkml:trace>
  <inkml:trace contextRef="#ctx0" brushRef="#br0" timeOffset="54934.7395">22878 3510 0,'-18'35'15,"18"-17"-15,0 0 16,0-1-16,0 1 0,18 0 15,-1-18-15,19 0 16,-19 0-16,18-18 16,-35 0-16,0-17 15,-17 17-15,-18-17 16,17 35-16,-17-35 16,17 35-16,0 0 15</inkml:trace>
  <inkml:trace contextRef="#ctx0" brushRef="#br0" timeOffset="55178.3882">23266 2928 0,'-71'-53'0,"142"106"0,-159-123 16,35 70-1,35 35-15,0 0 0,18 18 16,0 70-16,36 19 16,-1-90-16,18 72 15,-18-71-15,18 17 16,-35-34-16,17-19 16</inkml:trace>
  <inkml:trace contextRef="#ctx0" brushRef="#br0" timeOffset="55279.4212">23142 3351 0,'53'-17'16,"-106"34"-16,141-34 0</inkml:trace>
  <inkml:trace contextRef="#ctx0" brushRef="#br0" timeOffset="55467.9218">23389 3387 0,'0'0'0,"35"-18"16,1 0-16,-19 1 16,54-1-1,-18 0-15,-18 18 0,0-17 16,-17-1-16,0 18 0,-1 0 15,-17-17-15</inkml:trace>
  <inkml:trace contextRef="#ctx0" brushRef="#br0" timeOffset="55661.4367">23548 3016 0,'0'0'15,"0"36"-15,18-1 0,-18 53 16,17-35-16,1 53 16,-1-53-16,19 17 15,-19-34-15,1-19 16,17 1 0</inkml:trace>
  <inkml:trace contextRef="#ctx0" brushRef="#br0" timeOffset="55985.8102">23848 3369 0,'0'53'16,"0"-106"-16,17 124 0,-17-54 16,0 1-16,0-36 15,18 1 1,-18-19-16,18-17 15,-18 36-15,35-19 16,-17 36 0,17 18-16,-35 0 15,0-1-15,18 19 16,-18-19-16,0 1 16,17 0-16,1-18 15,17 0 1,-17-18-16,17-17 15,-17 17-15,-1 0 16,1 1-16</inkml:trace>
  <inkml:trace contextRef="#ctx0" brushRef="#br0" timeOffset="56041.5008">24183 3351 0,'0'36'0,"18"-19"16,-18 1-16,17-18 16</inkml:trace>
  <inkml:trace contextRef="#ctx0" brushRef="#br0" timeOffset="56317.8252">24306 3369 0,'0'0'0,"0"-18"0,-17 18 16,-1 0 0,18 36-1,0-19-15,18 1 16,-1 0 0,1-1-16,0-17 15,-18-17 1,0-1-16,0 0 15,0 1-15,0-1 16,0-17 0,17 17-1,1 18-15,0 18 16,17-1-16,-17-17 16,-1 18-16,1 0 15,-1-18-15,1 17 16</inkml:trace>
  <inkml:trace contextRef="#ctx0" brushRef="#br0" timeOffset="56518.8589">24589 3387 0,'0'0'16,"35"0"-16,-17 0 0,17 0 16,0-18-16,-17 18 15,-1 0-15,1 0 16,-36 0-1,1 0 1,-1 18 0,0-18-16,1 17 15,-1-17-15,1 18 16</inkml:trace>
  <inkml:trace contextRef="#ctx0" brushRef="#br0" timeOffset="56809.6322">22913 3334 0,'18'0'16,"-36"0"-16,53 0 0,36-18 16,-1 0-16,54-17 15</inkml:trace>
  <inkml:trace contextRef="#ctx0" brushRef="#br0" timeOffset="57057.2913">25312 3510 0,'35'18'15,"-70"-36"-15</inkml:trace>
  <inkml:trace contextRef="#ctx0" brushRef="#br0" timeOffset="65856.0924">22049 4815 0,'0'0'0,"0"-17"16,0-1-16,-18 18 31,0 0-31,1 0 16,-1 18-16,0-1 15,-34 36-15,34-17 16,0 52-16,18-53 15,0 0-15,53 36 16,35-18 0,-35-36-16,18-17 0,52-17 15,1-18 1,-1-54 0,-105 54-16,-18-18 0,-35-17 15,-36-1 1,-35 36-1,-17 35-15,70 17 16,18 1-16</inkml:trace>
  <inkml:trace contextRef="#ctx0" brushRef="#br0" timeOffset="68719.6018">22013 5186 0,'0'17'204,"-17"19"-189,-1-19-15,18 1 16,-53 53-16,36-18 15,-54 35-15,53-35 16,-17 17-16,0-17 0,-1 0 16,1 0-16,18-18 15,-19 18-15,19-18 0,-1 36 16,0-53-16,18 35 16,0-36-16,0 1 15,-17-18 1,17 17-16,-18-17 15,18-17 1</inkml:trace>
  <inkml:trace contextRef="#ctx0" brushRef="#br0" timeOffset="68980.7977">21431 5838 0,'-17'36'16,"34"-72"-16,-34 89 0,-1-35 0,18 17 15,-18-17-15,18 17 0,0-17 16,0 0-16,0 17 0,18-18 16,0 1-16,35 0 15,-36-18-15,71-18 16,-52 0-16,52 1 15,-53 17 1,-17 0-16</inkml:trace>
  <inkml:trace contextRef="#ctx0" brushRef="#br0" timeOffset="69653.585">22472 5168 0,'0'0'16,"-18"0"-16,36 18 16,0-1-1,-1 1-15,1 17 16,35 54-16,-18-36 16,0-1-16,54 54 15,-54-35-15,35 35 16,-34-71-16,-1 18 15,0-18-15,0 0 0,-17 1 16,0-19-16,-18 1 0,0 0 16,0-1-16,-18-34 31,0-1-31</inkml:trace>
  <inkml:trace contextRef="#ctx0" brushRef="#br0" timeOffset="69914.7799">22807 5856 0,'35'35'16,"-70"-70"-16,106 88 0,-18 0 16,-36-35-1,18 17-15,1 0 16,-19-35-16,1 18 15,0-18-15,-18-18 16,17 1-16,-17-19 16,18-34-1,0 17 1,-18 17-16,17 1 0</inkml:trace>
  <inkml:trace contextRef="#ctx0" brushRef="#br0" timeOffset="71394.3981">21008 5115 0,'0'-17'0,"35"-1"16,-17 18-16,52-18 15,-52 1 1,17 17-16,1-18 16,-36 0-16,17 18 15,-17-17-15,-17 17 16</inkml:trace>
  <inkml:trace contextRef="#ctx0" brushRef="#br0" timeOffset="71616.4901">21008 5062 0,'0'53'15,"0"-106"-15,0 142 0,35-54 16,-17-18-16,17 19 16,0-19-16,-17 1 15,35 0-15,-18-1 16,-35 1-16,0 0 16,-17-1-1,-1 1-15,0-18 0,-17 18 16,17-18-16,-17 0 0,0 17 15,17-17 1,1-17-16,17-1 16</inkml:trace>
  <inkml:trace contextRef="#ctx0" brushRef="#br0" timeOffset="71822.5364">21325 5115 0,'0'36'0,"0"-72"0,0 89 16,0-35-16,18 17 15,-18 0-15,0-17 0,0 17 16,18 1-16,-18-1 16,0-17-16,0-1 15,17-17-15</inkml:trace>
  <inkml:trace contextRef="#ctx0" brushRef="#br0" timeOffset="72005.5232">21431 5203 0,'0'0'15,"-35"18"-15,17 0 0,1-18 16,17 17-16,17 1 0,-17 0 15,53 17-15,-17-35 16,34 18-16,-35-1 16,18 1-1</inkml:trace>
  <inkml:trace contextRef="#ctx0" brushRef="#br0" timeOffset="72930.9371">22983 5151 0,'36'0'16,"-19"-18"-16,1 18 0,17-18 15,-17 18-15,0-17 16,-36 17 15,0 0-31,1 0 16,-19 17-1,19 1-15,17 0 0,-18-1 16,18 1 0,0 17-16,18-17 15,17 17 1,-17-35-16,17 18 16,-17-1-16,17 1 15,-35 0-15,18-18 16,-18 17-16,-18 1 15,0-18-15,-17 18 16,17-18-16,1 0 16,-1 17-16,0-17 15,18-17 1,18 17 0,0-18-16,-1 0 0</inkml:trace>
  <inkml:trace contextRef="#ctx0" brushRef="#br0" timeOffset="73107.84">23248 5151 0,'0'0'0,"18"17"16,-1 18 0,-17 1-16,36 34 15,-19-52-15,-17 0 16,18 17-16,0-35 0,-1 35 15,1-35 1,-18-17-16</inkml:trace>
  <inkml:trace contextRef="#ctx0" brushRef="#br0" timeOffset="73323.6586">23495 5151 0,'-18'0'15,"-17"0"-15,17 17 16,18 1 0,-17-1-16,-1 1 0,18 0 0,0-1 15,18 1-15,17 17 16,0-17-16,-17 0 16,53-1-16,-36-17 15,-18 18-15,1 0 16</inkml:trace>
  <inkml:trace contextRef="#ctx0" brushRef="#br0" timeOffset="79034.9907">21361 6191 0,'-18'-17'16,"0"17"-16,-17 0 15,18 0-15,-19 0 16,19 17-16,-1-17 15,0 18-15,1 0 0,17-1 16,0 1-16,0 17 0,0 0 16,53 36-16,-36-36 15,71 18 1,-52-35-16,17-1 0,-18 1 16,53-18-16,-35-18 15,18-35-15,-54 36 16,1-54-16,-18 36 15,-18-36-15,1 36 16,-19 0-16,-17 17 16,-35-17-16,35 17 15,-35 18-15,53 0 16,-53 36-16</inkml:trace>
  <inkml:trace contextRef="#ctx0" brushRef="#br0" timeOffset="79637.0912">21237 6562 0,'-17'17'15,"-1"1"1,0 0 0,1 17-16,-1 0 0,-17 0 15,-1 1-15,1 17 0,0 17 16,-36 36-16,36-53 15,-35 35-15,52-53 16,-35 18-16,35-35 16,1 0-1,-1-18-15</inkml:trace>
  <inkml:trace contextRef="#ctx0" brushRef="#br0" timeOffset="79870.2127">20690 7038 0,'-17'0'15,"-1"35"-15,1 18 16,17-18 0,0-17-16,17 17 15,1-35-15,-1 18 16,1-18-16,0 0 0,17 18 15,36-18-15,-36-18 16,71 0-16,-71 18 16</inkml:trace>
  <inkml:trace contextRef="#ctx0" brushRef="#br0" timeOffset="80520.7273">21608 6526 0,'0'0'15,"0"18"-15,17-18 0,-17 18 16,18 35-16,0-18 16,-1 0-16,1 0 15,-1 18-15,19-17 0,-19 17 16,19-1-16,-1-16 0,18 52 15,-35-53-15,34 18 16,-34-35-16,0-1 16,-1 1-16</inkml:trace>
  <inkml:trace contextRef="#ctx0" brushRef="#br0" timeOffset="80809.996">21766 7003 0,'18'35'16,"0"-17"-16,17 34 15,-17-34-15,17 35 16,0-35-16,-17 17 15,17-17-15,-17-1 16,-1-17-16,1 0 16,0-35-16,-18 17 15,17-35-15,-17 18 16,18 0 0,-18 0-16,0 17 15</inkml:trace>
  <inkml:trace contextRef="#ctx0" brushRef="#br0" timeOffset="94734.4314">20038 6509 0,'17'-18'31,"19"18"-16,-19 0-15,19 0 16,-19 0-16,1 35 16,-18-17-16,-18 35 15,1-35-15,-1 17 0,-17 0 16,17-17 0,0-1-16,18 1 15,18-18 1,17 0-1,-17 18-15,17-18 16,-17 0-16</inkml:trace>
  <inkml:trace contextRef="#ctx0" brushRef="#br0" timeOffset="95378.8597">20443 6509 0,'-17'0'63,"-1"0"-16,18 17-32,0 1 16,-17 0 1,17-36 15,0 0 15,17 18-46,-17-17-1,18 17-15,-1 0 16,1 0-16,0 17 16,-1-17-1,1 0 1,0-17-16,-36 17 31,0-18-15</inkml:trace>
  <inkml:trace contextRef="#ctx0" brushRef="#br0" timeOffset="95619.893">20408 6562 0,'-17'17'16,"34"-34"-16,-34 52 0,17-17 16,17-18-16,1 17 15,-1 1-15,1-18 0,0 18 16,-1-1-16,-17 1 16,-17-1-1,-1 1-15,-17 0 0,0-1 16,17 1-16,0-18 15,-17 0-15,35-18 16,0 1 0</inkml:trace>
  <inkml:trace contextRef="#ctx0" brushRef="#br0" timeOffset="95924.7044">20549 6597 0,'0'35'15,"-17"-17"1,17 0-16,0-1 16,17 1-16,1-18 15,0 0 1,-1 0-16,1 0 15,-18-35-15,0 17 16,-18 0 0,18 1-16,-17-1 15,-1 18-15,18-18 16,-18 18 0</inkml:trace>
  <inkml:trace contextRef="#ctx0" brushRef="#br0" timeOffset="96202.9436">20726 6562 0,'0'0'0,"0"35"16,0-17-16,0 17 15,0-17 1,17-18-16,1 0 16,0 0-1,-18-18-15,17-17 16,-17 17-16,0 0 16,-17 1-16,-19 17 15,19 0-15,-19 0 16</inkml:trace>
  <inkml:trace contextRef="#ctx0" brushRef="#br0" timeOffset="97559.2057">21872 6456 0,'18'0'16,"0"0"0,17 0-1,-18 17-15,1 1 16,0-18-16,-18 35 15,0-17-15,0 0 16,-18-1-16,18 1 0,-18 0 16,1-1-16,17 1 15,17 0 1,1-18 0,0 17-16,-1-17 15</inkml:trace>
  <inkml:trace contextRef="#ctx0" brushRef="#br0" timeOffset="98215.6433">22190 6473 0,'17'0'94,"1"0"-78,0 0-16,-1 0 15,1 0 1,0 0-16,-36 0 16,0 0-1,-17 0 1,17 0-16,-17 18 16,17-18-16,18 18 15,-17-18-15,17 17 0,17 1 16,1 0-1,17-1 1,-17-17-16,17 36 16,-17-36-16,0 35 15,-18-17-15,-36-18 16,19 17-16,-1-17 16,-17 0-1,17 0-15,0 0 16,36-17-1</inkml:trace>
  <inkml:trace contextRef="#ctx0" brushRef="#br0" timeOffset="98505.9864">22384 6579 0,'0'0'0,"-18"18"16,0 0-16,18-1 16,0 1-1,18 0-15,0-1 16,-1-17-16,1 0 0,0 0 16,17 0-16,-17 0 15,-18-17 1,-18-1-16,0 0 15,1 1-15,-1-1 16,0 18-16,1-18 0,-36 18 16,53-17-16</inkml:trace>
  <inkml:trace contextRef="#ctx0" brushRef="#br0" timeOffset="98783.2216">22578 6650 0,'17'18'15,"-34"-36"-15,34 53 0,19-17 16,-19-18-16,19 0 15,-1-18-15,-17 1 0,-1-1 16,-17-17-16,0 17 16,-17-35-1,-19 53-15,-34-18 16,34 36-16,1-18 16</inkml:trace>
  <inkml:trace contextRef="#ctx0" brushRef="#br0" timeOffset="99941.302">22119 7320 0,'0'0'0,"-17"-17"0,-1-1 16,-17 0-16,17 18 16,0 18-16,-17-18 15,-18 70-15,36-34 16,-1 70-16,18-71 16,35 35-1,0-34-15,54-1 0,-36-35 16,52 0-1,-52-18-15,35-35 16,-70 36-16,17-54 16,-35 36-16,-17-36 15,-1 36-15,-17 0 16,-71-18 0,35 53-16,19 35 15,34 0 1</inkml:trace>
  <inkml:trace contextRef="#ctx0" brushRef="#br0" timeOffset="100212.0177">21943 7779 0,'0'0'16,"-35"53"-16,17-18 0,-35 71 15,18-53-15,-1 17 16,-34 18 0,52-35-16,1 0 15,17-35-15,0 17 16,17-35-16,1 0 15</inkml:trace>
  <inkml:trace contextRef="#ctx0" brushRef="#br0" timeOffset="100450.6531">22348 7761 0,'0'0'0,"0"18"16,18 17-16,0 0 0,-1 1 16,36 52-16,-35-35 15,53 17 1,-36-34-16,0-1 0,36 18 16,-36-36-16,-17 1 15,-1-18-15,-17 18 0</inkml:trace>
  <inkml:trace contextRef="#ctx0" brushRef="#br0" timeOffset="100634.6269">22578 8237 0,'35'0'15,"0"0"-15,-17 0 16,17-17-16,-17 17 0,17-36 15,0 1 1,-35 18-16,18-1 0,-18 0 16,-18 1-1</inkml:trace>
  <inkml:trace contextRef="#ctx0" brushRef="#br0" timeOffset="101218.2954">21537 8343 0,'0'0'16,"-18"0"-16,1 0 0,-1 18 16,-17-1-1,17 1-15,18 17 0,-17 1 16,17-19-16,0 54 15,17-36-15,36 18 16,-18-53-16,1 18 16,-1-18-16,18-18 0,17-17 15,-52 17-15,17-35 16,-35 36-16,0-19 16,0 19-16,-35-19 0,0 1 15,0 17-15,-36-17 16,53 35-16,1 0 15,-1 18-15</inkml:trace>
  <inkml:trace contextRef="#ctx0" brushRef="#br0" timeOffset="101831.9271">22772 8308 0,'-18'-18'16,"36"36"-16,-53-36 16,-1 36-16,19 0 15,-1 17-15,0 35 16,18-34-16,36 17 15,-1-36-15,0 1 16,0 0-16,18-18 0,36 0 16,-54-18-16,0 0 15,-17 1-15,17-19 16,-35 19-16,0-36 0,-18 35 16,-35-35-1,1 53-15,-54 0 16,53 0-16,-18 18 15</inkml:trace>
  <inkml:trace contextRef="#ctx0" brushRef="#br0" timeOffset="102159.2974">21467 8837 0,'-18'0'16,"0"35"-1,1 1-15,-36 34 16,35-17-16,-35 35 16,36-52-16,17-1 15,0-17-15,0-1 0,35-17 16,-35-17-16</inkml:trace>
  <inkml:trace contextRef="#ctx0" brushRef="#br0" timeOffset="102332.2581">21661 8872 0,'52'71'0,"-104"-142"0,122 177 15,-35-71-15,-17 18 16,17-17-16,1 34 0,-1-34 16,-17 16-1,-1-34-15,-17 17 16,-17-17-16</inkml:trace>
  <inkml:trace contextRef="#ctx0" brushRef="#br0" timeOffset="102536.2996">21766 9313 0,'18'-17'16,"0"17"-1,17-18-15,-17 0 16,17 1-16,-17-1 16,-1 18-16,1-17 0,-36 17 31,1 0-15,-19 0-16</inkml:trace>
  <inkml:trace contextRef="#ctx0" brushRef="#br0" timeOffset="102848.6308">21167 9155 0,'0'0'16,"0"17"-16,17 19 15,1-19 1,0 18-16,-1-17 0,36 0 16,-35-18-16,17 0 15,-17 0-15,-1-18 16,-17 0-16,0 1 15,0-1-15</inkml:trace>
  <inkml:trace contextRef="#ctx0" brushRef="#br0" timeOffset="106218.5906">22137 9454 0,'0'-17'16,"17"17"0,1-18-1,-36 18 32,-34 18-31,16-18-16,-34 0 15,34 0-15,19 0 16,-18 0-16,-1 0 0,19 0 16,-19 0-16,1 0 15,17 17-15,1-17 16,17 18-16,0 0 0,17 17 15,1 18 1,-18-18 0,0 36-1,-18-18 1,18-18 0,0-17-16,18-1 15,17-17-15,18 18 16,-17-18-16,16 0 0,-16 18 15,70-1-15,-54-17 16,37 0-16,-36 0 16,-18 0-16,18-35 15,-36 17-15,1 1 16,-18-1-16,0 0 0,-18-17 16,1 0-16,-1 17 0,0-17 15,-17 0-15,18-1 0,-19 19 16,1-19-16,17 36 15</inkml:trace>
  <inkml:trace contextRef="#ctx0" brushRef="#br0" timeOffset="107130.0107">20585 7250 0,'0'0'15,"-53"-18"-15,35 18 0,-35 0 16,35 18-16,-17 17 15,35 0-15,-17 0 16,34 36-16,-17-36 16,35 1-16,-17-19 0,17 1 15,54-1-15,-36-17 16,-1-17-16,-16-1 16,-1-17-16,0 0 0,1-18 15,-36 17-15,0 1 16,-18 0-16,0 17 0,-52-17 15,17 35-15,-35 0 16,35 35-16,17-17 16,-34 52-1</inkml:trace>
  <inkml:trace contextRef="#ctx0" brushRef="#br0" timeOffset="107324.5295">20108 7726 0,'-105'53'0,"210"-106"0,-281 141 15,105-53-15,1 1 0,17 17 16,18-18-16,-1-18 0,1 36 16,35-35-1,35-18-15,18 0 16,-17-18-16</inkml:trace>
  <inkml:trace contextRef="#ctx0" brushRef="#br0" timeOffset="107536.5937">20391 7708 0,'0'0'0,"17"0"15,1 0-15,17 18 16,-17 17-16,52 36 15,-34-18-15,34 35 16,-17-35-16,18 17 16,-36-34-16,0 16 15,-35-34-15,0 17 16,-17-35-16</inkml:trace>
  <inkml:trace contextRef="#ctx0" brushRef="#br0" timeOffset="107764.6984">20743 8220 0,'18'0'16,"-36"0"-16,54 0 0,-19 0 15</inkml:trace>
  <inkml:trace contextRef="#ctx0" brushRef="#br0" timeOffset="109166.6633">23319 6015 0,'0'-18'0,"0"1"16,-36 34-1,19 19-15,-19 34 16,19-17-16,17-18 16,17 18-16,1-18 15,17 1-15,71 17 16,-35-36-16,52 1 16,-52-18-16,-18-18 15,0 1-15,-18-1 0,0 0 0,-17-17 16,-1 17-16,-17-17 0,0 18 15,-17-19-15,-1 19 0,-52-19 16,17 19-16,-18-1 16,36 18-1,0 18-15,-1-1 0,19 1 16,-19 17-16,36 1 16</inkml:trace>
  <inkml:trace contextRef="#ctx0" brushRef="#br0" timeOffset="109438.8863">23601 6473 0,'0'0'16,"0"18"-16,-18 0 0,18 17 15,-35 53-15,17-35 0,-35 88 16,18-88 0,-35 53-16,52-53 15,-35 35-15,35-70 16,1 35-16,34-53 16</inkml:trace>
  <inkml:trace contextRef="#ctx0" brushRef="#br0" timeOffset="109577.7555">23266 7073 0,'-18'0'15,"36"0"1,-1 18-16,1-1 16,0-17-16,17 18 0,53-18 15,-35 0-15,35 0 16</inkml:trace>
  <inkml:trace contextRef="#ctx0" brushRef="#br0" timeOffset="109816.9524">23901 6456 0,'53'53'16,"-18"-36"-16,35 72 16,-34-54-16,70 53 15,-54-35-15,72 35 16,-71-35-16,53 18 16,-71-36-16,18 18 15,-53-36-15</inkml:trace>
  <inkml:trace contextRef="#ctx0" brushRef="#br0" timeOffset="109993.9237">24553 7161 0,'0'0'16,"36"0"-16,-19 0 15,1-17-15,0-1 16,-1 0-16,1 1 15,-1-1-15,-17 1 16,0-1-16</inkml:trace>
  <inkml:trace contextRef="#ctx0" brushRef="#br0" timeOffset="110489.7411">23389 7303 0,'0'0'15,"-17"17"-15,-1 1 0,0 35 16,18-36-16,0 19 15,18-19-15,17 19 16,36-19-16,-36 1 16,53-18-16,-53-18 15,18-17-15,-35 17 16,0-35 0,-18 36-16,-36-54 15,19 54-15,-36-19 16,35 19-16,-17 17 15,17 0-15,1 17 0,-1 36 16,18-18-16</inkml:trace>
  <inkml:trace contextRef="#ctx0" brushRef="#br0" timeOffset="110707.8233">23566 7673 0,'0'0'16,"-36"35"-16,19 0 0,-36 54 16,35-54-16,-35 71 15,36-71 1,-1 36-16,18-36 16,-18 0-16,36-17 15,0-18-15,17-35 16,-18 17-16</inkml:trace>
  <inkml:trace contextRef="#ctx0" brushRef="#br0" timeOffset="110874.2648">23724 7761 0,'0'0'0,"18"18"16,17 17-16,1 0 15,-1 1-15,0-1 0,0 0 0,1 0 16,17 36-1,-18-36-15,-18-17 0,19 35 16,-19-18 0,-17-17-16</inkml:trace>
  <inkml:trace contextRef="#ctx0" brushRef="#br0" timeOffset="111043.1076">24007 8202 0,'17'0'16,"-34"0"-16,69 0 0,1-35 15,-17 17-15,-1 1 16,-17 17-16,17-18 0,-18 0 16</inkml:trace>
  <inkml:trace contextRef="#ctx0" brushRef="#br0" timeOffset="111435.4546">24853 7214 0,'-35'0'15,"17"18"-15,1 0 0,-1-1 16,18 19-16,0-1 0,0 0 0,18 0 16,17 54-1,18-37-15,-18-34 16,0-18-16,36 18 15,-18-54-15,-18 19 16,-17-1-16,-18-17 16,17 17-16,-17-17 0,-17 0 0,-18-18 15,17 35-15,-53-17 16,36 35 0,0 0-16,-1 18 15,36-1-15</inkml:trace>
  <inkml:trace contextRef="#ctx0" brushRef="#br0" timeOffset="111675.2484">24853 7726 0,'0'0'15,"-17"53"-15,17 0 0,-36 35 16,19-35-16,17 17 15,-18-34-15,0 52 16,18-71-16,0 19 16,-17-19-16,17-52 31,17 17-31,19-52 16</inkml:trace>
  <inkml:trace contextRef="#ctx0" brushRef="#br0" timeOffset="111857.7293">25118 7814 0,'0'0'15,"35"53"-15,-17-18 0,17 18 16,0-18-16,18 18 16,-18-35-16,18 35 15,-17-35 1,-1 17-16,-17-35 15,-18-18 1,-18 18-16</inkml:trace>
  <inkml:trace contextRef="#ctx0" brushRef="#br0" timeOffset="112019.6617">25329 8184 0,'36'18'15,"-72"-36"-15,72 54 0,-1-36 16,0 0-16,1-36 15,-19 19-15,1-1 16,-1 1-16,-17-1 0,0-17 16,-17 17-1,-18 18-15,17 0 0</inkml:trace>
  <inkml:trace contextRef="#ctx0" brushRef="#br0" timeOffset="112513.975">24642 8273 0,'-18'0'0,"36"0"0,-54 0 15,19 35-15,-1-17 16,18 52-16,18-35 16,17 18-16,0-17 15,18-19 1,-18 1-16,1-18 0,17 0 16,-18 0-16,0 0 0,0-18 0,36-35 15,-53 18-15,17-18 16,-35 18-16,0-18 15,0 18 1,-35-1-16,-1 19 16,1-1-16,35 36 15,-18-18-15</inkml:trace>
  <inkml:trace contextRef="#ctx0" brushRef="#br0" timeOffset="112780.6846">25629 8255 0,'-17'35'16,"-1"-17"-16,18 0 16,0 34-16,18-34 15,-1 0-15,19 17 16,-19-35-16,19 18 0,16-18 15,-34 0-15,17-18 16,-35 0-16,0-17 16,-17 17-16,-19-34 15,1 34-15,0 0 16</inkml:trace>
  <inkml:trace contextRef="#ctx0" brushRef="#br0" timeOffset="113288.0332">24059 8378 0,'0'0'0,"-17"-17"16,17-1 15,0 36-15,0 17-1,0-17-15,0-1 16,17 36-16,1-35 16,0 0-16,-1-1 0,1-17 15,0 0-15,-1 0 16,1 0-16,17-35 15,-17 17-15,-18-17 16,17 0-16,-17-1 0,0-16 16,-17 16-16,17 19 0,-35-19 15,-1 36-15,-17 18 16,0 0-16</inkml:trace>
  <inkml:trace contextRef="#ctx0" brushRef="#br0" timeOffset="113659.5208">23424 8343 0,'-17'-17'16,"-1"17"0,1 17-1,17 1-15,0-1 0,0 36 16,0-17 0,52-1-16,-16-17 15,-1-18-15,36-18 16,-54 0-16,36-17 15,-35 0-15,-18 17 0,0-17 16,0 0-16,0-1 0,-18 19 16,0-19-1,-17 1-15,0 0 0,0 17 16,17 18-16,-17 0 16</inkml:trace>
  <inkml:trace contextRef="#ctx0" brushRef="#br0" timeOffset="115606.8487">25576 7250 0,'18'-18'16,"17"0"-1,1 18-15,34-35 16,-17 17-16,0 1 16,0-1-16,17 0 0,-17-17 15,0 18-15,0-1 0,-18 0 16,-17 18-16,0-17 15,-18 34 1,-18-17-16</inkml:trace>
  <inkml:trace contextRef="#ctx0" brushRef="#br0" timeOffset="115883.1047">25647 7038 0,'0'18'15,"-18"-1"-15,1 1 16,17-1-16,-18 1 0,0 17 16,1-17-16,17 17 0,0 18 15,0-35-15,17 17 16,1-17-1,35-1-15,-18-17 16,1 18-16,16-18 16,-16 0-16,-19 0 0,19 0 15,-36-18-15</inkml:trace>
  <inkml:trace contextRef="#ctx0" brushRef="#br0" timeOffset="121205.8266">8114 7638 0,'0'0'0,"0"-18"16,-18 18-16,1 0 16,-1 0-1,0-18-15,1 18 16,-1 0 0,36 18-16,17-18 15,36 18-15,-1-18 16,1 0-16,17-18 15,0 18-15,124 0 16,-89 18-16,177-1 16,-141 1-16,194-18 15,-177 0-15,18 0 0,-18 0 16,1-18-16,-18 1 0,87-19 16,-175 36-1,17 0-15,-70 18 16,-36 0-16</inkml:trace>
  <inkml:trace contextRef="#ctx0" brushRef="#br0" timeOffset="129675.8421">15575 4763 0,'0'0'16,"0"-36"-16,0 19 15,18 34 1,-18 71-16,17-35 15,1 18-15,-18-1 0,18 72 16,-1-72-16,-17 71 16,18-70-1,-18 35-15,18-71 16,-1 18-16,1-36 16,0-17-16,17 0 15</inkml:trace>
  <inkml:trace contextRef="#ctx0" brushRef="#br0" timeOffset="129947.0627">15946 5362 0,'-18'53'16,"36"-106"-16,-36 141 0,0-17 15,18-53-15,18 17 0,17 0 16,18-35-1,-18 0-15,1 0 16,17-35-16,-18 0 16,-17-1-16,-36-17 15,18 18-15,-35 0 16,-1 17-16,1 1 16,17 17-1,1 0-15,-1 17 0,0 1 16</inkml:trace>
  <inkml:trace contextRef="#ctx0" brushRef="#br0" timeOffset="130332.0294">16387 5398 0,'0'0'0,"-36"35"16,19-18-16,-1 1 0,18 0 15,0-1-15,18-17 16,-1 0 0,19 0-16,-19-17 0,18-1 15,-17 0-15,0 1 16,-18-1-16,0 36 16,17 35-1,-17-18 1,18 0-16,0 1 0,35 52 15,-36-53-15,18 18 16,-35-18-16,18-17 16,-18-1-16,-35-17 15,17 0-15,-17 0 16,0-17-16,-1 17 16,-34-35-16,35 17 15,-71-17-15,70 17 16,1 0-16,0 18 15</inkml:trace>
  <inkml:trace contextRef="#ctx0" brushRef="#br0" timeOffset="130765.6823">16845 4674 0,'0'36'16,"18"-1"-16,-1 53 16,1-35-16,0 70 15,-18-52 1,0 0-16,0-19 0,17 1 15,-17 0-15,18-17 0,-18 17 16,18-36-16,-18 1 16,17-1-16,-17-34 15</inkml:trace>
  <inkml:trace contextRef="#ctx0" brushRef="#br0" timeOffset="131070.9937">17110 4904 0,'0'0'0,"17"17"0,1 36 16,0-18-16,17 54 15,-17-72 1,-1 19-16,1-1 15,-1-18-15,1-17 16,0 0-16,-18-17 16,17-1-16,-17-35 15,0 18-15,0 17 0,0-52 16,-17 52 0,17-17-16,0 17 15,-18 1-15</inkml:trace>
  <inkml:trace contextRef="#ctx0" brushRef="#br0" timeOffset="131360.7647">17498 4745 0,'0'18'15,"0"-1"-15,0 36 16,0-18-16,17 36 16,1-36-16,0 53 15,-1-52-15,1 34 16,0-52-1,-18 17-15,0-17 16,0-1-16</inkml:trace>
  <inkml:trace contextRef="#ctx0" brushRef="#br0" timeOffset="152994.894">20461 5433 0,'0'0'16,"-18"-18"-16,1 1 0,34 34 31,19 1-15,17 52-16,-18-17 16,36 71-16,-36-71 15,53 35 1,-35-18-16,-18-52 15,0 17-15,-52-52 32</inkml:trace>
  <inkml:trace contextRef="#ctx0" brushRef="#br0" timeOffset="153171.3633">20585 5821 0,'0'0'16,"35"17"-16,-17 19 0,52-1 15,-35-35 1,18 18-16,18-18 16,-36 0-16,0 0 15,-17 0-15,0-18 0,-1 0 16,1 1 0,0-19-16</inkml:trace>
  <inkml:trace contextRef="#ctx0" brushRef="#br0" timeOffset="153730.3504">23989 5503 0,'18'0'15,"-18"-17"1,17-1-16,1 0 16,-1 1-16,1-1 0,17-17 15,-17 0-15,0-1 0,17-34 16,-17 52-16,-1-52 15,-17 52-15</inkml:trace>
  <inkml:trace contextRef="#ctx0" brushRef="#br0" timeOffset="153946.425">24059 5345 0,'-17'35'16,"34"-70"-16,-34 105 0,17-52 0,0 52 16,0-52-16,17 17 15,1-35-15,0 0 16,-1 0-16,19 0 16,34-17-16,-35-1 15,18-17-15,-35 17 16</inkml:trace>
  <inkml:trace contextRef="#ctx0" brushRef="#br0" timeOffset="154812.7265">29739 4657 0,'-53'53'16,"106"-106"-16,-123 159 0,52-71 0,0 35 16,36-34-16,0-1 15,70 18-15,-35-36 16,0-17-16,0 0 0,-1 0 15,54-35-15,-70 18 16,17-36 0,-53 17-16,-18 1 15,0 0-15,1 0 0,-19-1 16,1 19-16,-18-1 0,-17 0 16,34 18-16,1 18 15,17 0-15</inkml:trace>
  <inkml:trace contextRef="#ctx0" brushRef="#br0" timeOffset="155022.785">29722 5098 0,'0'0'15,"-71"53"-15,36-1 0,-1 1 16,-52 36-16,53-36 15,0-18-15,17 18 0,0-36 16,1 36 0,17-35-16,0 0 15,17-18-15</inkml:trace>
  <inkml:trace contextRef="#ctx0" brushRef="#br0" timeOffset="155303.2826">30198 5045 0,'0'0'15,"17"35"-15,19 0 0,-1 53 16,-17-35-16,-1 0 15,19 18-15,-1-18 16,-18 0-16,19-18 0,-1 0 16,0 1-16,1 16 15,-19-52-15,1 18 16,-36-18-16,1-35 16</inkml:trace>
  <inkml:trace contextRef="#ctx0" brushRef="#br0" timeOffset="155451.4689">30409 5609 0,'53'0'15,"-106"0"-15,142 0 0,-54-17 0,35-19 16,-34 19-16,-1-1 16,0-35-16,-35 35 15,-17-17-15,-1 35 16,-17 0-16</inkml:trace>
  <inkml:trace contextRef="#ctx0" brushRef="#br0" timeOffset="155847.4116">29087 5803 0,'0'0'16,"0"-35"-16,0 17 0,17 1 15,-17-1-15,18 0 16,-18 1 0,-18 17-1,18 17-15,0 1 16,0 17-16,0-17 0,0 0 15,35 17 1,-17-35-16,17 0 16,-17 0-16,17 0 15,-17-18-15,0 18 0,-1-17 0,-17-36 16,0 35-16,-17-35 16,-19 18-1,1 0-15,17 17 16,-17 36-16,35-1 15,0 54-15</inkml:trace>
  <inkml:trace contextRef="#ctx0" brushRef="#br0" timeOffset="156933.5936">30798 5680 0,'-36'0'0,"1"0"16,17 17-16,1 1 0,-19 0 15,19 17-15,17 0 16,0 0-16,17 36 16,19-53-16,-1-1 15,0 1-15,18 0 0,-18-18 0,18 0 16,18-18-16,-36 0 15,0-17-15,-35 0 16,-17-18 0,-36 0-16,18 35 15,-54 1-15,72 17 16,-54 17-16,54 1 16,17 17-16,0 0 0</inkml:trace>
  <inkml:trace contextRef="#ctx0" brushRef="#br0" timeOffset="157693.1142">29104 5856 0,'-17'0'0,"-36"35"15,17 1-15,-52 52 16,53-18 0,-71 54-16,71-71 15,-36 53-15,54-71 16,-19 0-16,36 0 0,-17-17 16,-1 0-16,18-36 31</inkml:trace>
  <inkml:trace contextRef="#ctx0" brushRef="#br0" timeOffset="157865.0701">28416 6332 0,'0'18'16,"0"-36"-16,0 54 0,0-19 0,0 36 16,18-35-16,0-1 15,-1 19-15,1-19 0,35 19 16,-36-36-16,54 0 15,-36 0-15,36-18 16,-36-17-16</inkml:trace>
  <inkml:trace contextRef="#ctx0" brushRef="#br0" timeOffset="158261.6622">29333 5927 0,'18'35'16,"-18"0"-16,35 53 0,-17-35 16,0 36-16,-1-37 15,19 37 1,-19-54-16,1 35 15,0-52-15,-18 0 16,0-1-16,0 1 0,-18-18 16,0-18-1</inkml:trace>
  <inkml:trace contextRef="#ctx0" brushRef="#br0" timeOffset="158422.6199">29492 6509 0,'0'0'15,"53"17"-15,-35-17 0,17 0 16,-17 0-16,17-17 16,-17-1-16,-1-17 15,1 17-15,-36-17 16,18 17-16,-17 1 0,-1 17 16,-17 0-16</inkml:trace>
  <inkml:trace contextRef="#ctx0" brushRef="#br0" timeOffset="158788.0628">28399 6632 0,'0'0'16,"-53"-17"-16,35 17 0,0 17 15,1 19-15,-1-19 16,18 36-16,18-18 16,35 18-1,-18-53-15,53 18 16,-35-18-16,-18-18 15,1 18-15,-1-35 0,0 17 0,-17-52 16,-18 35-16,-18-1 16,-17-34-1,-18 34-15,35 19 16,1 17-16,-19 17 16</inkml:trace>
  <inkml:trace contextRef="#ctx0" brushRef="#br0" timeOffset="159722.7431">27623 7303 0,'0'-18'0,"35"18"16,0-18 0,18 18-16,-18 0 15,-17 0-15,0 0 16,17 0-16,-18 0 0,-34 0 15</inkml:trace>
  <inkml:trace contextRef="#ctx0" brushRef="#br0" timeOffset="159906.2635">27675 6985 0,'0'0'0,"18"53"16,0-18-16,-1 89 15,-17-71-15,0 0 16,0 17-16,0 18 16,0-35-16,0-18 15,0 18-15,0-35 0,18 0 16</inkml:trace>
  <inkml:trace contextRef="#ctx0" brushRef="#br0" timeOffset="160420.1293">27922 6967 0,'36'53'16,"-72"-106"-16,89 159 0,-35-18 15,-18-35-15,18 0 16,-18 0-16,0-18 15,-18 54-15,0-72 16,18 36-16,-17-53 16,34-17-1,1-36 1,-18 35-16,18 0 16,-18 1-16,17-1 15,1 18-15,-18 18 31,0 17-31,0-17 16,0 17 0,17-17-16,1-1 0,0 1 15,17-1-15,-17-17 16,17 0-16,-17-17 16,17-18-16,-35 17 15,0-17 1,0 17-16,-18 0 15,1 18-15,-19 18 16,19 0-16,17 17 16,0-17-16,35 17 15,0-35-15,36 17 16,-36-17 0,18 0-16</inkml:trace>
  <inkml:trace contextRef="#ctx0" brushRef="#br0" timeOffset="161008.4834">29598 6650 0,'-35'18'0,"70"-36"0,-88 53 16,18 18-16,17-35 16,1 17-16,17 0 0,17 1 15,1-1-15,0-18 16,17 1-16,35 0 16,-17-18-16,18-18 15,-36 0-15,18-34 16,-35 16-16,-36-17 15,0 18-15,1 0 16,-19 17-16,1 1 0,-53-1 16,70 18-16,-17 18 15</inkml:trace>
  <inkml:trace contextRef="#ctx0" brushRef="#br0" timeOffset="161601.6418">29386 7355 0,'-17'0'16,"-1"18"-16,0 0 15,18 17-15,0-17 0,0 17 16,18 0-16,17 0 16,-17-35-16,17 0 15,-17 0-15,0 0 16,-18-17-16,0-18 16,-18 17-16,-17-17 15,17 17 1,-17 0-16,17 18 15</inkml:trace>
  <inkml:trace contextRef="#ctx0" brushRef="#br0" timeOffset="161941.653">29669 7214 0,'-36'-35'0,"72"70"0,-72-88 16,36 36-16,0 34 16,0 1-16,0 53 15,0-18-15,18-18 16,-18 0-16,18 18 0,-1 18 16,1-36-16,-18 0 15,0-17 1,-18-18-16,1 0 15,-1-18-15,0 0 16,1-17 0,17 0-16,17 17 15,1 1-15,35-1 16,-18 18-16,36-18 16,-36 18-16,0 0 15,-17 0-15,0 18 0</inkml:trace>
  <inkml:trace contextRef="#ctx0" brushRef="#br0" timeOffset="162731.2529">31186 6121 0,'0'0'0,"35"70"0,-18-17 16,54 88-16,-18-88 16,35 88-16,18 0 15,-71-88-15,53 53 16,-52-71 0,17 36-16,-18-53 15,-35-1-15,0-34 16,-35-19-1,17 19-15,0-19 0,1 19 16,-1-1-16,0 1 16,18-1-16,18 18 15,35 18 1,-18-18-16,1 0 16,34 17-16,-35-17 0,1 0 15,-19-17-15,-17-1 16,-17 0-1,-54-17 1,18 17-16</inkml:trace>
  <inkml:trace contextRef="#ctx0" brushRef="#br0" timeOffset="163130.8149">30780 6156 0,'0'53'16,"0"-18"-16,-18 18 16,-35 53-16,36-53 15,-72 35-15,54-35 16,0 0-16,0 0 15,35-36-15,0 1 16,0 0-16,17-18 16,1 0-16,0 0 15,-1-18 1,-17 36 15,18 17-15,-1-17-16,1-1 0,35 19 15,-35-36-15,35 35 16,-36-35 0,1 17-16,0-17 0,-18 18 15</inkml:trace>
  <inkml:trace contextRef="#ctx0" brushRef="#br0" timeOffset="163504.3009">30586 6897 0,'-18'-35'15,"36"70"-15,-53-70 0,17 35 16,-17 52 0,17-34-16,18 53 15,0-36-15,35 35 16,1-52-16,-1 0 16,0-1-16,18-17 0,35 0 15,-52 0-15,34-35 16,-70 0-16,18 17 15,-18-17-15,-18 17 0,0-35 16,1 53-16,-1-17 16,18 34-16</inkml:trace>
  <inkml:trace contextRef="#ctx0" brushRef="#br0" timeOffset="163821.7554">31873 7056 0,'-17'0'0,"34"0"0,-34 17 16,17 18-1,17 1-15,19 17 16,-1-36-16,18 1 15,-18 0-15,-17-18 16,17 0-16,-17-18 0,-1-17 16,-17 17-16,-17-35 15,-1 18-15,1 17 16,-19-17-16,1 17 16,0 18-16,-18 0 15,17 18-15,1 0 0,18 17 16</inkml:trace>
  <inkml:trace contextRef="#ctx0" brushRef="#br0" timeOffset="164454.9389">32032 7567 0,'0'0'15,"-88"106"-15,35-53 0,-70 70 16,52-52-16,-70 35 16,88-53-16,-17 35 15,52-53 1,18 0-16,18-35 16,34-17-1,-34-1-15,17-17 16,-17 17-16,0-17 15,-36 35 1,0 0-16,1 18 16,17-1-16,-18 18 15,18-17-15,18 35 16,-1-35-16,19-1 16,-1 1-1,0 0-15,-17-1 16,-1 1-16</inkml:trace>
  <inkml:trace contextRef="#ctx0" brushRef="#br0" timeOffset="164984.3472">31397 8273 0,'-35'-18'16,"70"36"-16,-88-18 0,36 17 0,-1 36 15,0-18 1,36 18-16,0-17 16,17 17-16,0-36 15,36 1-15,-36-18 16,0 0-16,1 0 0,-1-18 16,-17 1-16,-18-1 15,17-17-15,-17-1 16,-17 1-16,-1 17 15,0 1-15,-17 17 0,0 0 16,-1 0-16</inkml:trace>
  <inkml:trace contextRef="#ctx0" brushRef="#br0" timeOffset="165211.9523">31627 8749 0,'17'35'0,"-34"-70"0,69 105 16,-16-52-16,-1 17 0,18 1 15,35 52-15,-35-53 16,0 53 0,-18-52-16,-17 17 15,-18-18-15,0 0 16,-18-35-16,1 0 15</inkml:trace>
  <inkml:trace contextRef="#ctx0" brushRef="#br0" timeOffset="165457.1038">32015 8996 0,'0'35'15,"0"0"1,17 1-16,1-19 15,0 1-15,17 17 0,18 1 16,-36-19-16,19 1 16,-19-1-16,1-17 0,-18 18 15,-18 0-15,-35-18 16,18 17-16,0-17 16,0 0-16,-18 0 0,0 18 15,17-18-15,1 0 16,35 18-16</inkml:trace>
  <inkml:trace contextRef="#ctx0" brushRef="#br0" timeOffset="165945.9028">32244 9366 0,'-18'0'0,"36"0"0,-53 18 16,-1 17 0,19-17-16,-19 35 15,36-36-15,0 36 16,0-35-16,18 0 15,35-1 1,-18-17-16,1 0 0,-19 0 0,18-17 16,-17-1-16,0 0 0,-18-52 15,0 52 1,0-17-16,-18 17 16,0 1-16,1-1 0,-1 18 0,1 0 15,-1 0-15,0 0 0,1 18 16</inkml:trace>
  <inkml:trace contextRef="#ctx0" brushRef="#br0" timeOffset="166140.7337">32156 9666 0,'-36'35'16,"72"-70"-16,-89 88 0,0 0 15,35-18 1,-17 1-16,17 16 15,-17-16-15,17-1 0,1 0 16,-1 1-16,0-1 0,18 0 16,-17-17-16,17 17 15,0-17-15</inkml:trace>
  <inkml:trace contextRef="#ctx0" brushRef="#br0" timeOffset="166342.1491">31750 9984 0,'18'17'16,"17"1"0,-17 0-16,17-1 15,-18 1-15,19-1 16,17 1 0,-36 0-16,1-18 0,17 0 15,-17 0-15,0 0 16,-1 0-16,-34-18 15</inkml:trace>
  <inkml:trace contextRef="#ctx0" brushRef="#br0" timeOffset="167141.7551">31821 10266 0,'-18'0'31,"0"17"-15,1 1-16,-1 35 16,0 18-16,18-36 15,18 18-15,0-18 16,-1-17-16,19-18 0,-1 0 16,0 0-1,-17-18-15,17 0 0,-17 1 0,-1-18 16,-17-36-16,0 36 15,-35-36-15,17 36 16,1 17-16,-19 1 16,1 17-16,0 0 0,-36 35 15,54 0-15</inkml:trace>
  <inkml:trace contextRef="#ctx0" brushRef="#br0" timeOffset="167596.9657">31380 10971 0,'-36'-17'16,"72"34"-16,-89-17 0,35 18 15,0-18-15,1 35 0,-1 1 16,0-1-16,18 18 16,18-36-16,17 1 15,1-18 1,17 0-16,-18-35 16,18-18-16,-53 0 15,17-53-15,-17 53 16,0-88-1,0 71-15,-17-1 0,17 18 16,-35-35-16,17 70 16,-17 36-16,17 0 15,18 34-15,0-16 0,0 34 16,0-17-16,53 71 16,-18-71-16,0-1 15,1 1-15,17-17 0,-18-1 16,-17 0-16,34 1 15,-34-36-15,0 0 16</inkml:trace>
  <inkml:trace contextRef="#ctx0" brushRef="#br0" timeOffset="167920.1248">31715 10971 0,'0'-35'0,"0"70"0,0-88 16,0 36-16,17 17 16,1 35-16,17 0 15,-35 1 1,18-19-16,0 1 0,-1 0 0,1 17 15,-1-17 1,1-36 0,0 0-1,-18 1-15,0-19 16,17 36-16,-17-17 16,18 34 15,0-17-16,-1 0 1,1-17 0,0-1-1,-18 0-15,17 18 16,1 0 0,0 0-16</inkml:trace>
  <inkml:trace contextRef="#ctx0" brushRef="#br0" timeOffset="168021.3933">32120 11024 0,'0'36'15,"0"-72"-15,0 89 0,18-35 16,0 0 0,-1-18-16,1-18 15,-18 0-15,18 1 16</inkml:trace>
  <inkml:trace contextRef="#ctx0" brushRef="#br0" timeOffset="168126.1734">32209 10848 0,'0'0'0,"17"0"0,1 0 16,0 18-16,-1-1 16</inkml:trace>
  <inkml:trace contextRef="#ctx0" brushRef="#br0" timeOffset="168515.7082">32314 11007 0,'18'0'16,"-18"17"15,0 19-31,0-19 16,0 1-16,18 0 0,-18-1 15,17-17-15,1 0 16,0-17 0,-1-19-1,-17 1-15,18 17 16,-18-17-1,0 17-15,18 18 0,-1 18 16,-17 0 0,0-1-16,18 19 15,17-19-15,-17 1 16,-1-18-16,1 0 16,0 0-1,-1 0-15,1-18 16,0 1-16,-1 17 0,54-18 15,-54 18-15,19 0 16,-1 0-16,-17 0 0,-1 0 16,19 0-16,-36 18 15,17-18-15</inkml:trace>
  <inkml:trace contextRef="#ctx0" brushRef="#br0" timeOffset="173953.8853">27587 7902 0,'0'0'0,"18"0"16,17 0 0,0 0-1,71 0-15,-53 0 16,106-17-16,-71 17 16,89-18-1,-89 18-15,-35-18 0,0 18 0,-36 0 16,1 0-16</inkml:trace>
  <inkml:trace contextRef="#ctx0" brushRef="#br0" timeOffset="174593.8313">29298 7938 0,'18'-18'16,"17"18"0,0 0-16,18 0 0,71-18 15,-54 18-15,107 0 16,-107-17-16,36 17 15</inkml:trace>
  <inkml:trace contextRef="#ctx0" brushRef="#br0" timeOffset="178326.4623">31397 11430 0,'18'0'47,"17"0"-31,0 0-1,1 0-15,-1 0 16,36 0-16,-36 0 16,106 0-16,-71 0 15,125 0-15,-107 0 16,18 0-16,88 0 16,0 0-1,-106 0-15,-18 0 0,-34 0 16,-1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14:07.8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24518 12823 0,'18'0'32,"52"0"-32,-34 0 15,69 0-15,-52-17 16,71-1-1,-71 18-15,-18-17 0,0 17 16,-17 0-16,0-18 0,-18 0 16</inkml:trace>
  <inkml:trace contextRef="#ctx0" brushRef="#br0" timeOffset="266.2086">24818 12488 0,'0'0'16,"-18"106"-16,1-53 0,17 0 16,0 0-16,-18 0 0,36 53 15,-18-71 1,53 18-16,-18-18 0,18-17 15,0-18-15,0 0 16,70 0-16,-70 0 16,18-18-16,-54 18 15,18 0 1</inkml:trace>
  <inkml:trace contextRef="#ctx0" brushRef="#br0" timeOffset="41202.8402">6174 14605 0,'17'0'16,"36"0"-16,-18 0 15,1-18-15,17 18 16,0-17-16,52-1 16,-16 0-16,-54-17 15,-17 35-15,-18-35 16,-18 17-16</inkml:trace>
  <inkml:trace contextRef="#ctx0" brushRef="#br0" timeOffset="41391.3412">6385 14217 0,'18'88'16,"-36"-176"-16,54 300 0,-19-142 15,1 71-15,-1-70 16,1-18-16,0 0 0,-1 0 16,1 0-16,17-53 15,-17-18 1</inkml:trace>
  <inkml:trace contextRef="#ctx0" brushRef="#br0" timeOffset="41758.8183">6562 14093 0,'53'89'0,"-106"-178"0,123 248 16,-52-106-16,0 18 0,-1 17 15,1-18-15,-1 19 0,-17-19 16,18-17-16,-18 0 15,18-18-15,-18-17 16,17-18 0,-17-18-16,0-52 0,18 34 15,-18-52-15,0 53 16,18-18 0,-1 35-16,19 18 15,-19 18-15,1 35 16,-1-18-16,1 36 15,0-36-15,-18 18 16,17-18-16,-17 18 16,18-35-16,0 0 15</inkml:trace>
  <inkml:trace contextRef="#ctx0" brushRef="#br0" timeOffset="42082.1775">7161 14693 0,'36'18'0,"-72"-36"0,89 36 15,0-36 1,-35 1-16,17-19 16,-17 19-16,-18-1 15,-35-35-15,-18 53 16,-18 0-1,18 53 1,35-35-16,1 52 16,17-35-16,0 1 0,53 17 15,-18-18-15,53-17 16,-35-18-16,0 0 16,0-18-16,0 0 0,-18 18 15,18-17 1,-35 17-16,-36 0 15</inkml:trace>
  <inkml:trace contextRef="#ctx0" brushRef="#br0" timeOffset="42605.5721">8202 14746 0,'-18'53'15,"36"-106"-15,-53 141 16,35-52-16,-18 17 0,18-18 15,0 18-15,18-18 16</inkml:trace>
  <inkml:trace contextRef="#ctx0" brushRef="#br0" timeOffset="43545.4155">9066 14605 0,'-17'0'16,"-1"0"-16,0 0 15,1 0 1,-1 0-16,18 18 0,-17-1 16,-1 1-16,18 35 15,0-36-15,0 19 16,18-1-16,-1-17 0,36 17 16,-18-17-16,18-18 15,-17 0-15,17-36 16,-36 19-16,1-36 15,-18 35-15,-35-35 16,17 18-16,-53 0 16,54 35-16,-19-18 15,1 18 1,35-18-16,18 18 16,-1 0-1</inkml:trace>
  <inkml:trace contextRef="#ctx0" brushRef="#br0" timeOffset="43789.0636">9560 13917 0,'-35'-70'16,"70"140"-16,-105-158 0,17 88 15,35 18-15,1 17 16,-1 18-16,18 17 0,35 71 15,-17-52-15,35 69 16,-18-87-16,0-18 16,1 0-16,-19 0 0,36 17 15,-35-52-15,-18-1 16,17-17-16,-34-17 16</inkml:trace>
  <inkml:trace contextRef="#ctx0" brushRef="#br0" timeOffset="43918.9084">9366 14464 0,'53'0'16,"-18"0"-1,54-18-15,-36 18 16,35 0-16,-53 0 16,0 18-16</inkml:trace>
  <inkml:trace contextRef="#ctx0" brushRef="#br0" timeOffset="44067.8045">10054 14676 0,'0'70'16,"0"-140"-16,-17 175 0,-1-52 0,-17 18 15,35-36-15,-18-17 16</inkml:trace>
  <inkml:trace contextRef="#ctx0" brushRef="#br0" timeOffset="44653.3696">11271 14376 0,'-53'-18'0,"18"18"16,-18 0-1,18 18-15,0-1 0,-18 54 16,17-18-16,19 35 15,17-53-15,17 18 16,19-53-16,-19 18 16,19-18-16,52-18 15,-53-17-15,36-36 16,-36 36-16,18-53 16,-53 53-16,0-1 15,0 1-15,0 17 16,-18 18-16,1 36 15,17-19-15,17 72 16,18-72 0,18 54-16,-35-36 15,70 18-15,-53-35 16,1-1-16</inkml:trace>
  <inkml:trace contextRef="#ctx0" brushRef="#br0" timeOffset="44791.2365">11853 14728 0,'0'0'15,"-17"71"-15,-1-36 0,-17 18 16,35-35 0,0 0-16</inkml:trace>
  <inkml:trace contextRef="#ctx0" brushRef="#br0" timeOffset="45668.2771">13088 14393 0,'0'-53'0,"0"106"0,0-123 15,0 52-15,-35-17 16,17 17-16,1 18 0,-1 18 16,-17 35-1,17-18-15,0 53 16,1-35-16,34 18 16,1-36-16,35 0 15,-35-17-15,17-18 0,35-18 16,-17-35-1,-35 18-15,0-35 16,-18 34-16,0 1 16,-18-36-1,18 54-15,-18-1 0,18 36 16,0 35 0,0-18-16,36 18 15,-19-18 1,1 0-16,-1-17 15,1 0-15,-18-1 16,0-34 0,-18-19-1,18-16 1,18 34-16,-18-17 0,0 17 16,0-17-16,18 17 0,-1 0 15,1 1 1,0 17-16,17 0 0,18 0 15,-36 17-15,36 19 16,-35-19-16,0 19 16,-1-1-16,19 0 15,-36-17-15,17 17 16,1-35-16,0 0 16</inkml:trace>
  <inkml:trace contextRef="#ctx0" brushRef="#br0" timeOffset="46046.7846">13794 14340 0,'-18'0'16,"36"0"-16,-54 18 0,19 17 16,17 1-16,17 17 15,-17-18-15,18-18 16,35 19-16,-35-36 15,34 0-15,-16 0 0,-19-36 16,19 19-16,-19-18 16,-17-1-16,18-52 15,-18 35-15,-35-53 16,17 53-16,-35-52 16,18 34-16,-53-17 15,52 70-15,19 1 16,-19 34-16,36 18 15,0 18-15,18 71 16,0-71-16,17 17 16,0-17-16,18 0 0,0 0 15,35 18-15,-35-36 16,35-17-16,-52-1 16,-1-17-16</inkml:trace>
  <inkml:trace contextRef="#ctx0" brushRef="#br0" timeOffset="46313.9946">14570 14587 0,'0'0'16,"0"36"-16,0-1 0,-18-17 0,0 17 16,1 0-16,-1 0 15,-17-17-15,17 17 0,-17-17 16</inkml:trace>
  <inkml:trace contextRef="#ctx0" brushRef="#br0" timeOffset="46921.2028">15011 14376 0,'17'0'0,"54"-18"16,-18 0-16,53 1 15,-53-1-15,35-17 16,-53 35 0,18-35-16</inkml:trace>
  <inkml:trace contextRef="#ctx0" brushRef="#br0" timeOffset="47120.7335">15240 14023 0,'0'70'0,"0"-140"0,18 193 16,-1-17-16,-17-35 15,36 35 1,-19-71-16,36 53 15,-35-70-15,-1 17 16,19-35-16,-1 18 0,-17-18 0,35-36 16</inkml:trace>
  <inkml:trace contextRef="#ctx0" brushRef="#br0" timeOffset="47355.8576">15663 14376 0,'0'0'16,"0"17"-16,0 1 0,18 35 15,-18-18-15,18-17 0,17-1 16,-17 1-16,17 0 0,0-18 16,0 0-16,1-18 15,-1 18-15,-17-35 0,-1 17 16,1-35-16,-18 18 16,0 17-16,-35-17 0,17 17 15,-17 1-15,-1-1 16,1 1-16,-18 17 15,36 0-15,-1 35 16,36-18-16</inkml:trace>
  <inkml:trace contextRef="#ctx0" brushRef="#br0" timeOffset="47520.7975">16369 14552 0,'0'0'16,"-53"71"-16,35-54 16,1 36-16,-1-35 15,18-1-15</inkml:trace>
  <inkml:trace contextRef="#ctx0" brushRef="#br0" timeOffset="47681.8812">16898 14482 0,'0'17'0,"18"-17"16,-1 0-1</inkml:trace>
  <inkml:trace contextRef="#ctx0" brushRef="#br0" timeOffset="47824.7576">17198 14411 0,'18'0'47</inkml:trace>
  <inkml:trace contextRef="#ctx0" brushRef="#br0" timeOffset="48043.3383">17604 14393 0,'35'0'15,"-35"-17"-15,18 17 16,-18-18-16,17 18 16</inkml:trace>
  <inkml:trace contextRef="#ctx0" brushRef="#br0" timeOffset="52848.686">22895 14182 0,'-17'-18'15,"-19"18"-15,-17 18 16,18-1 0,0 54-16,0-18 15,35-18-15,0 53 16,17-52-16,1-1 16,17 0-16,0 0 0,1-17 15,17 0-15,0-18 0,52 0 16,-52 0-16,36-18 15,-72 0-15,1 1 16</inkml:trace>
  <inkml:trace contextRef="#ctx0" brushRef="#br0" timeOffset="53403.1598">23742 14358 0,'0'0'0,"-18"0"16,36 0 15,53 0-15,-36 18-16,71-18 15,-53 17-15,52 1 16,-52-18-16,-17 0 16,16 0-16,-16 0 0,-1 0 15,-17 0-15,-1 0 16,1-18-16</inkml:trace>
  <inkml:trace contextRef="#ctx0" brushRef="#br0" timeOffset="53633.2745">24271 14252 0,'18'0'31,"-1"0"-31,19 18 0,17-18 16,-18 18-16,0-18 16,0 17-16,-17 1 0,17 17 15,-35-17-15,-35 52 16,17-52-16,-34 35 15,16-36-15,-17 19 16,36-19-16,34-17 31</inkml:trace>
  <inkml:trace contextRef="#ctx0" brushRef="#br0" timeOffset="53887.9488">24800 14376 0,'53'0'0,"-35"0"16,52-18-16,-34 18 15,34-18-15,-34 1 16,-19-1-16,18 1 16,-35-1-1,-17 18 1</inkml:trace>
  <inkml:trace contextRef="#ctx0" brushRef="#br0" timeOffset="54194.9014">25012 13988 0,'0'0'0,"0"17"0,-18 54 16,1-36-16,17 18 0,0 35 15,0-35-15,17 53 16,-17-71 0,36 1-16,-19-1 0,36 18 15,-18-53-15,1 17 16,34-17 0,-52 0-16,0-17 0,17 17 15,-35-18-15</inkml:trace>
  <inkml:trace contextRef="#ctx0" brushRef="#br0" timeOffset="59587.9357">6703 16157 0,'-18'-17'15,"1"-1"-15,-1 18 16,-17 0-16,-1 0 16,1 18-16,17 35 15,1-18-15,17 0 16,0 18-16,17-35 0,19 52 15,-1-52-15,53-18 16,-53 0-16,54-35 16,-72 17-16,36-35 15,-53 18-15,0-18 16,-35 18-16,17 17 16,1 0-16,-19 1 15,-17-1-15,36 18 16,-1 0-16,1 18 15</inkml:trace>
  <inkml:trace contextRef="#ctx0" brushRef="#br0" timeOffset="59860.6598">7038 16263 0,'0'0'0,"0"35"0,0 1 16,0-19-16,18-17 16,-18 18-16,0-53 15,0-18 1,-18 17-16,18-34 16,0 35-1,0-1-15,0 19 0,0-1 16,18 18-16,17-18 15,-18 18-15,36 18 16,-35 0-16,17-1 16</inkml:trace>
  <inkml:trace contextRef="#ctx0" brushRef="#br0" timeOffset="60334.3153">7426 16140 0,'-18'0'0,"36"0"0,-53 0 16,17 17-1,0 1-15,18 17 0,-17-17 16,17 17-16,0 0 0,17 18 16,1-35-16,0-18 15,-1 18-15,36-36 16,-35 0-16,0 1 0,-1-36 15,-34 0 1,-19 18 0,19 17-1,17 36 1,0 34-16,35 1 16,0 0-1,0-35 1,1-18-16,-36-18 15,17 1 1,-17-1-16,0-17 16,0-1-1,0 19-15,18-1 16,0 18-16,-18 18 0,17-18 16,19 35-16,-19-17 15,18-1-15,-17 1 16,0-18-16,-1 18 0,1-18 15</inkml:trace>
  <inkml:trace contextRef="#ctx0" brushRef="#br0" timeOffset="60785.5146">7885 16210 0,'0'18'15,"0"-1"-15,0 19 16,0-19-1,35 1-15,-35 0 16,18-1-16,-1 1 16,1 0-16,-1 17 0,36 18 15,-35-18-15,0 18 16,-1-18 0,-17 18-16,0-18 15,-53-17-15,36 0 16,-36-18-16,18 0 15,17-18-15,0 0 0,1-17 16,17-35-16,17 34 16,19-52-1,-1 53-15,53-36 16,-53 54-16,36-19 16,-54 19-16,1 17 15,-36 17 1,1 1-1,-1 0-15,18-1 16,18 1 0,-18 0-16,17-18 15,19 17-15,-19-17 0,54 0 16,-36-17 0</inkml:trace>
  <inkml:trace contextRef="#ctx0" brushRef="#br0" timeOffset="60895.3321">8502 16457 0,'0'35'16,"0"-70"-16,0 106 16,-18-36-16,1-17 15,-1-1-15,0-17 16</inkml:trace>
  <inkml:trace contextRef="#ctx0" brushRef="#br0" timeOffset="61708.4705">9366 16104 0,'0'0'15,"-35"18"-15,17-18 0,1 35 16,-1 1-16,18 16 16,18-34-16,-18 17 0,0-17 15,17 17-15,1-35 0,0 18 16,-1-18 0,1-18-16,0 1 15,-1-19-15,-17 19 16,-17-19-16,17 19 15,17 17 1,1 35 0,-1-35-16,19 35 15,-19-35 1,1 18-16,0-18 0,-1 0 16,1 0-16,0-18 15,-1 18 1,18 36-1,-17-19-15,17 19 16,1 16-16,-1 1 0,0 0 0,1 0 16,-19-18-16,18 1 0,-17-1 15,-18-17-15,0-1 16,-18-17 0,1-17-16,-18-1 15,17-17-15,-17-1 0,17 1 16,-17-71-1,17 53-15,18-52 16,0 69-16,18 19 16,-1-1-16,19 0 0,-19 1 15,1 17-15,0 0 0,-1 0 16,-17 17-16,0 1 0,-17 17 16,-19-35-16,1 18 15,0 0-15,-1-18 16,19-18-16,-1 18 15</inkml:trace>
  <inkml:trace contextRef="#ctx0" brushRef="#br0" timeOffset="62009.2675">10142 16581 0,'0'70'15,"0"-140"-15,0 175 0,-35-52 16,17-35-1,1 0-15,-1-36 16,1-53-16,-1 36 16,18-35-16,0 17 0,0-88 15,0 70-15,53-35 16,-36 89-16,54-19 16,-36 19-1,1 17-15,-19 0 0,1 35 16,-18-17-16,0 17 15,-18-18-15,1 1 0,-1 0 16,-17-1-16,17-17 16,-17-17-1,35-1-15</inkml:trace>
  <inkml:trace contextRef="#ctx0" brushRef="#br0" timeOffset="62213.8595">10336 15522 0,'0'53'0,"0"-106"0,0 141 15,18 36-15,0-54 16,-1-17-16,1 18 0,-18-18 16,35 53-1,-17-71-15,0-17 0,-18 17 16,17-17-16,1-18 15</inkml:trace>
  <inkml:trace contextRef="#ctx0" brushRef="#br0" timeOffset="62441.4655">10530 16140 0,'36'0'16,"-72"0"-16,89-18 0,-35 18 15,35-35-15,-35 17 16,17-17-1,-35 17-15,17 0 16,-34 1-16,-1-1 16,1 18-16,-1 35 15,0-17-15,18 35 16,0-35 0,36 35-16,-19-36 15,18-17-15,36 18 16</inkml:trace>
  <inkml:trace contextRef="#ctx0" brushRef="#br0" timeOffset="62574.8238">11042 16263 0,'-18'18'0,"36"-36"0,-53 53 15,17-35-15,0 18 0,1 0 16,-1-18-16</inkml:trace>
  <inkml:trace contextRef="#ctx0" brushRef="#br0" timeOffset="63188.1169">11677 15998 0,'-18'-17'0,"1"34"15,17 1-15,-36 35 16,19-18-16,17 1 0,-18-1 15,18-17-15,0 17 0,18 0 16,-1-35-16,36 0 16,-17 0-1,17-53-15,-36 18 16,18-53-16,-35 35 16,-17-53-16,-1 53 15,-17-53 1,0 53-16,-18-35 15,17 53-15,-17 0 16,36 52-16,17 54 16,17 52-1,1-70-15,35 88 16,-18-88-16,54 35 16,-54-52-16,71-1 15,-71-35-15</inkml:trace>
  <inkml:trace contextRef="#ctx0" brushRef="#br0" timeOffset="63588.2369">11959 15998 0,'0'36'16,"0"-72"-16,18 89 0,-1-17 0,19-1 15,-1-17 1,18 17-16,-18-17 15,0-18-15,-35-18 32,0-17-17,-17 35-15,17-36 16,17 36 0,1 18-1,-18 0 1,18 17-16,-18-17 0,17-1 15,1 1-15,17-18 16,-17 0-16,0-18 16,-18 1-16,0-36 15,0 17-15,0 1 16,0 17-16,-18-17 0,18 17 16,0-17-16,0 18 15,18 17 1,-1 0-16,19 17 15</inkml:trace>
  <inkml:trace contextRef="#ctx0" brushRef="#br0" timeOffset="63720.643">12541 16104 0,'18'53'0,"-36"-106"0,54 124 16,-36-53-16,17-18 15,1 17-15,-1-17 0,1 0 16</inkml:trace>
  <inkml:trace contextRef="#ctx0" brushRef="#br0" timeOffset="63837.4532">12524 15893 0,'0'0'15,"35"17"-15</inkml:trace>
  <inkml:trace contextRef="#ctx0" brushRef="#br0" timeOffset="64337.281">12859 16034 0,'-36'17'16,"19"1"-16,-1 17 15,18-17-15,-17 17 16,34-17 0,1 17-16,-1-17 15,1-18-15,0 0 0,-1 0 16,1-18-16,0 1 16,-1-19-1,-17 1-15,0 0 16,0 17-16,0 0 15,0 1-15,-17 17 0,34 17 32,1 1-32,-18 0 15,18-1 1,-1 1-16,1 0 16,0-18-16,-18 17 15,17-17 1,1 0-1,-18-17 1,17-19-16,1 36 16,0-17-16,-18-1 0,17 0 15,1 1-15,0 17 16,17 0-16,-17 0 16,-1 0-16,1 17 15,-1 1-15,1 0 16,0-1-16,-1 1 15</inkml:trace>
  <inkml:trace contextRef="#ctx0" brushRef="#br0" timeOffset="68547.3461">4516 14781 0,'0'-17'16,"17"17"-1,18 0-15,18 0 0,0 17 16,0-17-16,18 0 16,-1 0-16,54 0 15,-54 0-15,36-17 16,-71 17-16,18 0 16,-35-18-16</inkml:trace>
  <inkml:trace contextRef="#ctx0" brushRef="#br0" timeOffset="68814.7399">4957 14517 0,'0'0'16,"52"0"-16,-34 17 15,35-17-15,-18 0 0,1 18 16,87 17-16,-88-17 15,71 53 1,-71-54-16,1 18 16,-1 1-16,-17-19 0,-1 19 15,-17-19-15,0 1 0,-53 0 16,18-1-16,0 1 16,0-18-16,-18 18 0,0 17 15,17-18-15,-17 19 0,1-1 16</inkml:trace>
  <inkml:trace contextRef="#ctx0" brushRef="#br0" timeOffset="74221.1459">11377 4445 0,'0'-35'16,"-18"17"-1,18 0-15,-17 1 0,-1-1 16,-17 1 0,0-1-16,-36 0 15,18 18-15,-53 36 16,36-19-16,-54 89 15,71-53-15,-52 88 16,69-70-16,1 17 16,17-18-16,1 19 0,34 69 15,1-87-15,88 88 16,-36-106-16,19 17 16,-1-17-16,18-18 0,-1-17 15,107 0 1,-88-36-16,87-53 15,-34-52-15,-107 52 16,36-70-16,-88 71 16,-18-89-16,-36 71 15,-34-89 1,-54 1-16,36 105 16,18 1-16,-107-18 15,107 52-15,-1 19 16,18 17-16,18 0 0,-18 17 15,53 1-15</inkml:trace>
  <inkml:trace contextRef="#ctx0" brushRef="#br0" timeOffset="75048.7859">11942 4145 0,'17'-53'15,"1"36"-15,-1-72 16,19 36-16,-19 1 15,19-1-15,17-18 0,35-88 16,-35 89-16,0-18 16,-18 35-16,0-18 0,0 36 15,-17-36-15,-18 54 16,-18 17 0,-17 35-1</inkml:trace>
  <inkml:trace contextRef="#ctx0" brushRef="#br0" timeOffset="75326.8343">11906 3651 0,'0'0'15,"-17"106"-15,-1-53 0,-17 70 16,35-70-16,-18 53 16,18-70-16,18 16 15,17-34-15,36-18 16,-36 0-16,71-53 16,-53 36-16,52-54 15,-69 53 1,-1-17-16</inkml:trace>
  <inkml:trace contextRef="#ctx0" brushRef="#br0" timeOffset="80676.6342">4692 16298 0,'-18'-17'0,"36"34"0,-53-34 16,17 17-16,36 0 15,17 17 1,18 1-16,0-18 15,70 18-15,-52-18 16,70-18-16,-88 18 16,17 0-16,-17 0 15,0-18-15,-17 18 0,-19 0 16,1 0-16,-1 0 0,1 0 16,-36-17-16</inkml:trace>
  <inkml:trace contextRef="#ctx0" brushRef="#br0" timeOffset="80960.6297">5203 16122 0,'18'0'16,"0"0"0,17 0-16,-17 18 15,52-1-15,18 36 16,-35-18-16,-17-17 15,52 17 1,-35 1-16,-18-19 0,-53-17 47,-52 18-47,35-18 16,-1 18-16,-34-1 15,34 1-15,-16 35 16,52-18-16,0-17 0,0-1 15</inkml:trace>
  <inkml:trace contextRef="#ctx0" brushRef="#br0" timeOffset="82183.9581">12541 17586 0,'18'18'0</inkml:trace>
  <inkml:trace contextRef="#ctx0" brushRef="#br0" timeOffset="83557.6007">12559 17551 0,'0'0'15,"-18"0"-15,36 17 16,17 1 0,0 0-1,1-1-15,-1-17 0,36 18 16,-19-36-16,-16 18 15,-1-35-15,-17 17 0,17-17 16,-35 17-16,0-34 16,-18 16-16,-35-17 15,18 36-15,-35-19 16,17 19-16,-18 17 16,36 0-16,-36 35 15,54 0 1,-1 1-16,18-1 0,0 0 15,18 0-15,-1 1 0,19-1 16,52 36-16,-53-36 16,18-18-16,0 1 15,0 0-15,17 17 16,-34-17-16,-1-1 16,-17-17-16,-1 18 15</inkml:trace>
  <inkml:trace contextRef="#ctx0" brushRef="#br0" timeOffset="84068.6629">13388 17833 0,'0'0'0,"-35"-18"16,17 18-16,-17 18 16,-1 0-1,36 17-15,-17-18 0,-1 54 16,18-53-16,18 35 15,-18-36 1,35 1-16,-17-18 16,35-35-16,-36 17 15,19-53-15,-19 1 16,-17 17-16,0 18 16,-35-54-1,17 37-15,-17-37 16,17 54-16,-17 17 15,35 1-15,-18 17 0,18 35 16,-17 0-16,34 54 16,-17-37-1,18-16-15,0 17 0,-1-18 16,36 35-16,-17-34 16,-19-1-16,18-17 0,-17-1 15,0 1-15,-1-18 16</inkml:trace>
  <inkml:trace contextRef="#ctx0" brushRef="#br0" timeOffset="84475.875">13494 17833 0,'0'35'16,"0"-17"-16,17 35 15,1-36 1,17 36-16,-17-53 15,17 18 1,-17-18-16,0 0 0,-1-35 16,-17 17-1,0-17 1,0 17-16,-17 0 16,17 1-16,0 34 15,17-17-15,1 36 16,-18-19-16,35 1 15,-17 0-15,17-18 16,-17 0-16,-18 17 16,17-17-16,-34-17 15,17-1-15,0 0 16,0 1 0,0-19-16,0 19 15,17-1-15,1 1 16,0 17-16,-1 0 15,1 0 1</inkml:trace>
  <inkml:trace contextRef="#ctx0" brushRef="#br0" timeOffset="84608.2269">13970 17956 0,'0'0'16,"0"18"-16,18 0 15,-18-1-15,0 1 16</inkml:trace>
  <inkml:trace contextRef="#ctx0" brushRef="#br0" timeOffset="84730.5521">13952 17780 0,'0'-18'0,"18"18"31</inkml:trace>
  <inkml:trace contextRef="#ctx0" brushRef="#br0" timeOffset="85215.3667">14199 17903 0,'0'0'16,"-17"0"-16,17 18 0,-18 0 16,18-1-16,0 1 0,0 17 15,0-17-15,0 0 16,18-1-16,-1-17 16,19 0-1,-19-17-15,1-1 16,-18 0-16,0 1 15,0-1-15,0 0 0,0 1 16,0-1-16,0 0 16,0 36-1,0 0 1,0-1-16,18 1 16,-18 0-16,35-1 15,-18-17 1,-17 18-16,0-36 31,18 18-15,-18-17-16,18-1 0,-1 0 15,1 18 1,17-17-16,-17 17 16,0 0-16,-1 17 0,1 1 15,-1-18-15,1 18 0,0-1 16,-1 19-16,1-19 15,-18 1 1</inkml:trace>
  <inkml:trace contextRef="#ctx0" brushRef="#br0" timeOffset="91937.833">19932 16157 0,'53'141'0,"-35"-70"15,-1 70-15,1-70 16,17 17-16,-17-53 15,-18-17 1,0-54-16,0 1 16,-53-88-16,35 52 15,-35-52-15,36 52 16,-19-70 0,19 88-16,17 0 0,0 18 15,17 17-15,19 1 0,-1-1 16,0 18-16,18 18 0,0-1 15,53 18-15,-71 1 16,0 34-16,-17-34 16,-36 17-1,1-36-15,-36 18 16,18-17-16,-36 0 16,36-1-16,-1-17 15,19 0-15</inkml:trace>
  <inkml:trace contextRef="#ctx0" brushRef="#br0" timeOffset="92205.0404">20673 16087 0,'-18'0'15,"1"0"-15,-1 0 0,0 17 16,-17 36-16,35-17 16,-18 52-1,1-18-15,17-17 16,0 0-16,17-18 0,1 18 16,17-17-16,-17-1 0,17 0 15,0-17-15,-17-1 0,17-17 16,1 18-16,-1-18 0,-17-18 0</inkml:trace>
  <inkml:trace contextRef="#ctx0" brushRef="#br0" timeOffset="92428.6364">20973 16369 0,'-36'0'15,"72"0"-15,-89 0 0,53 18 0,-18 34 16,18-34 0,18 0-16,-1 17 0,19 0 15,-1-17-15,35 0 16,-52-1-16,17-17 16,1 0-16,-19-17 15</inkml:trace>
  <inkml:trace contextRef="#ctx0" brushRef="#br0" timeOffset="92645.2107">21220 16051 0,'35'36'15,"0"-19"-15,36 54 16,-36-18-16,53 35 15,-70-17-15,17-19 16,0 72-16,-35-71 16,-17 53-1,-1-53-15,-52 52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24:21.8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26458 18380 0,'0'0'0,"18"-18"0,70-35 16,-35 18-16,88-53 15,-35 35-15,-18 0 16,212-124-16,-124 107 16,-52-1-1,-53 18 1,-36 36-16,-53 34 15,-35 1 1</inkml:trace>
  <inkml:trace contextRef="#ctx0" brushRef="#br0" timeOffset="467.2047">26723 18009 0,'-18'36'0,"36"-72"0,-36 89 15,-17-17-15,-18 34 16,18-35-16,-18 18 15,-18 18-15,36-18 16,17 0-16,18-36 16,0 1-16,36-18 15,-1 0-15,53 0 16,-35 0-16,0 0 0,53 0 16,-53 0-1,17 18-15,-34-18 16,-19 17-16</inkml:trace>
  <inkml:trace contextRef="#ctx0" brushRef="#br0" timeOffset="13262.3364">9190 8731 0,'0'-35'16,"0"17"-1,-18-17-15,1 35 16,-1-18-16,0 18 16,-17 0-16,-18 53 0,18-17 15,-18 52 1,35-35-16,1-18 0,17 53 15,17-35-15,36 0 16,-18-18-16,18-35 16,-17 0-16,17 0 0,35-35 15,-35 17-15,0-52 16,-18 35 0,-35-54-16,0 54 15,-18-18-15,1 36 0,-19-19 16,-34 19-16,-1 17 15,18 35 1,36-17-16,17 17 16</inkml:trace>
  <inkml:trace contextRef="#ctx0" brushRef="#br0" timeOffset="13841.238">9701 8908 0,'0'0'0,"0"17"0,-17 19 16,17-19-16,0 1 15,0-1-15,-18-17 16,0-35-1,18 0-15,-17-36 16,17 36-16,-18-35 16,18 34-16,35-34 15,-17 52-15,35 0 16,-35 18-16,35 18 16,-18 0-1,-17-18-15,34 53 16,-34-36-16</inkml:trace>
  <inkml:trace contextRef="#ctx0" brushRef="#br0" timeOffset="14403.5584">10301 8749 0,'0'0'16,"0"-35"-16,-18 17 0,-17-17 16,18 35-16,-36 0 15,17 17-15,-17 19 16,36-1-16,17 35 15,0-34-15,35 52 16,-17-70-16,17 17 16,0-35-16,1 17 0,52-17 15,-53-17 1,18-18-16,-18-1 16,-35-17-16,0 18 15,-17-18-15,-1 18 16,-35 0-1,35 17-15,1 18 16,17 18-16,0 35 16,17-18-16,19 18 15,-19-18-15,1 0 16,35 36 0,-18-54-16,-17-17 15,-36-17 1,1-18-1,-1-1-15,-17 19 16,35-1 0</inkml:trace>
  <inkml:trace contextRef="#ctx0" brushRef="#br0" timeOffset="14875.6674">10619 8872 0,'0'36'16,"0"-72"-16,0 89 0,0-35 15,0 0-15,-18-1 16,0-17-1,18-17 1,-17-1-16,17-35 16,17 18-16,1-18 15,0 18-15,35-1 16,-36 19-16,36-1 16,-35 18-16,17 35 15,-35 1-15,18-19 16,-18 18-16,0 1 0,17 17 15,-17-18-15,0-17 16,18-1-16</inkml:trace>
  <inkml:trace contextRef="#ctx0" brushRef="#br0" timeOffset="15319.5938">11077 8784 0,'0'0'16,"0"-17"-16,-17-1 0,-1 18 16,-17 35-1,17 0-15,0 36 16,18-36-16,0 36 16,18-54-16,17 19 15,-17-36-15,35 0 16,-35-18-16,-1-35 15,1 36-15,-18-36 16,-18 17-16,18 19 16,-17-1-16,17 36 15,0-1 1,17 19-16,-17-1 0,18 18 16,17 70-16,-35-52 15,35 52 1,-17-70-16,0 35 15,-18-35-15,-36 0 16,1-35-16,0 0 16,0-1-16,-18-17 0,-36-17 15,36 17-15,-35-36 16,35 19-16,18-1 16,17 0-16,-17 1 0,18-1 15</inkml:trace>
  <inkml:trace contextRef="#ctx0" brushRef="#br0" timeOffset="16704.8164">11430 8943 0,'18'0'32,"-1"-18"-17,1 1-15,0-1 16,-1-17-16,1 17 0,-18-17 0,17 0 16,-17-1-16,0 19 0,0-36 15,-35 53-15,-18 0 16,18 17-16,0 1 15,-1 17-15,19 1 16,-1 16-16,18 19 16,18-36-16,52 36 15,-34-54-15,69 1 16,-34-18-16,-18 0 16,53-18-16,-71 18 15,36-35-15</inkml:trace>
  <inkml:trace contextRef="#ctx0" brushRef="#br0" timeOffset="17328.24">15187 8890 0,'35'71'0,"-70"-142"0,106 194 15,-36-17-15,0-35 16,18 35-16,-35-53 16,-1 35-1,-17-53-15,0 0 16,0-17-16,-17 0 0,-54-18 15,18 0-15,18-18 16,-18 0-16,0 1 0,0-19 16,-35-52-16,53 35 15,-18-52-15,53 52 16,-18-71-16,36 71 16,0-35-16,-1 53 15,1-1-15</inkml:trace>
  <inkml:trace contextRef="#ctx0" brushRef="#br0" timeOffset="17983.9096">15558 8731 0,'0'18'0,"0"0"15,-18 34 1,18-34-16,0 0 0,0 17 16,0-17-16,18-1 0,-1 1 15,18 0-15,-17-18 16,35-18-16,-35 18 16,17-35-16,-17 17 15,-1 0-15,-17-17 0,0 17 16,18 1-16,-18-1 15,0 1-15,0-1 16,-18 18 0,18 18-16,0 17 15,0 0-15,18-17 0,-18 17 16,17-17-16,1-1 16,17 36-16,-17-35 15,0-18-15,17 17 16,-35 1-16,35-18 15</inkml:trace>
  <inkml:trace contextRef="#ctx0" brushRef="#br0" timeOffset="18190.0783">16140 8837 0,'0'71'16,"0"-54"-16,17 19 0,1 16 15,-18-34 1,35 0-16,-17-18 16</inkml:trace>
  <inkml:trace contextRef="#ctx0" brushRef="#br0" timeOffset="18329.332">16087 8590 0,'0'-17'0,"0"34"0</inkml:trace>
  <inkml:trace contextRef="#ctx0" brushRef="#br0" timeOffset="18528.9224">15064 8502 0,'0'0'0,"0"-18"0,17 1 15,19-1-15</inkml:trace>
  <inkml:trace contextRef="#ctx0" brushRef="#br0" timeOffset="19230.7654">16563 8714 0,'0'-18'0,"-18"18"15,1 0-15,-1 35 16,0-17-16,1 0 16,17 34-16,0-34 15,0 17 1,0-17-16,17 17 0,1-17 0,17 17 16,-17-17-16,52-18 15,-52 0-15,35 0 16,-35-18-16,-1 1 15</inkml:trace>
  <inkml:trace contextRef="#ctx0" brushRef="#br0" timeOffset="19579.6914">16792 8890 0,'18'0'15,"-36"0"-15,54 0 0,-1 0 16,18-35-16,-36 17 16,36-17-1,-35 17-15,-18 1 0,0-1 16,0 0-16,-53-17 16,35 35-16,-70 0 15,53 0-15,0 18 16,17-1-16,0 19 0,1 16 15,34-16-15,36 34 16,-17-34-16,69-1 16,-52-35-16,35 17 15,-52-34-15,17-1 16,-36 18-16,-17-17 16,-17 17-1,-1 0 1</inkml:trace>
  <inkml:trace contextRef="#ctx0" brushRef="#br0" timeOffset="20420.204">21325 7461 0,'18'0'31,"70"0"-31,-35-17 16,88 17-16,-70-18 15,-18 18-15,70-35 16,-70 35-16,0-18 16,-35 18-16,-36-18 15,0 18-15,-34 0 16</inkml:trace>
  <inkml:trace contextRef="#ctx0" brushRef="#br0" timeOffset="20624.9323">21625 7056 0,'0'17'15,"18"1"-15,-18 70 16,0-35-16,0 0 16,0 17-16,0-17 0,0 18 15,18-1-15,-1 36 16,1-53-16,17 18 15,-17-54-15,35 19 16</inkml:trace>
  <inkml:trace contextRef="#ctx0" brushRef="#br0" timeOffset="21182.1001">22260 7602 0,'0'0'16,"0"-17"-16,0-1 0,-17-17 16,-1 17-1,-17 18 1,17 0-16,-17 35 15,17-17 1,18 0-16,-17 35 16,17-18-16,0-17 15,17-1-15,1 1 0,35 17 16,-18-35-16,18 0 16,-35 0-16,17-35 15,-18 17-15,-17-17 16,0 17-16,-17-17 15,17 17-15,-18 18 16,18 18 0,18 17-16,-1-17 15,19 35 1,-19-36-16,19 1 16,-19-18-16,1 0 0,-18-18 15,0 1 1,-18-1-16,18-17 0,-35-18 15,35 35 1,0-17-16,0 17 0,18 1 16,17-1-16,18 18 15,-18 0-15,-17 0 16,35 18-16,-18-18 16</inkml:trace>
  <inkml:trace contextRef="#ctx0" brushRef="#br0" timeOffset="21571.2375">22737 7585 0,'0'0'0,"-36"17"16,36 1-16,-17 0 0,17 35 16,17-36-16,1 36 15,0-53-15,-1 18 16,18-18-16,-17-18 15,0 18-15,-18-35 16,17 17-16,-17 1 0,0-36 16,-17 17-16,17 19 15,0-1-15,0 36 16,0 17-16,17 0 16,19 71-1,-1-18-15,0-35 16,-17 0-16,-18 35 15,0-52-15,-18 17 16,-17-36-16,0 1 16,-1-18-16,1 0 0,17-18 15,1-17-15,-1 17 16,-17-35-16,17 18 16,18-18-16,18 18 15</inkml:trace>
  <inkml:trace contextRef="#ctx0" brushRef="#br0" timeOffset="21877.5511">23054 7708 0,'35'-17'15,"-70"34"-15,88-52 16,-18-18-16,1 35 15,-19-17-15,-17 17 16,-35-17-16,17 18 16,-52 17-16,34 0 15,-17 35-15,36 0 16,17 18 0,0-18-16,53 18 15,-18-35-15,0-1 0,18 1 16,-17-18-16,16 0 0,-16 0 15,17 0 1,-36-18-16,1 18 16</inkml:trace>
  <inkml:trace contextRef="#ctx0" brushRef="#br0" timeOffset="22516.3426">23389 7373 0,'0'0'0,"18"0"16,35 18 0,-36-18-1,54-18-15,-36 18 16,18-18-16,-35 18 15,-1 0-15,-17-17 16,-35 17 0,17 0-16</inkml:trace>
  <inkml:trace contextRef="#ctx0" brushRef="#br0" timeOffset="22794.5822">23460 7056 0,'0'17'15,"0"-34"-15,-18 69 0,18 1 16,0-35-16,18 35 16,-18-18-16,17 18 0,-17 53 15,18-35-15,0 17 16,-1-53-16,1 0 15,0 1-15,17-19 0,0 18 16,0-35-16,1 0 16,-19 0-1,1-17 1,-18-1-16</inkml:trace>
  <inkml:trace contextRef="#ctx0" brushRef="#br0" timeOffset="23323.2726">23813 6914 0,'0'-17'15,"0"34"-15,0-52 16,17 35-16,18 0 16,1 18-16,34 17 15,-34-17-15,16 17 16,-16 0-16,-19 18 15,-17-35-15,-35 52 16,17-34-16,-17 17 16,18-36-1,-1 1-15,0 0 0,18-1 16,0 18-16,18-35 16,-18 18-16,18-18 0,-1 18 15</inkml:trace>
  <inkml:trace contextRef="#ctx0" brushRef="#br0" timeOffset="23434.0686">24095 7585 0,'0'0'15,"17"17"-15,1-17 16</inkml:trace>
  <inkml:trace contextRef="#ctx0" brushRef="#br0" timeOffset="24029.3391">21519 8149 0,'0'0'0,"0"-17"15,36-1-15,-1 18 16,0-18-16,71 1 16,-18 17-16,1 0 15,16 0-15,19 0 0,176 0 16,-124-18-16,194 18 16,-175-18-16,175 1 15,-211 17-15,123-18 16,-194 18-16,53 0 15,-106 0-15,1 18 16,-36-1 0,-18 1-16,0 0 15,1-18-15</inkml:trace>
  <inkml:trace contextRef="#ctx0" brushRef="#br0" timeOffset="24847.301">22860 8520 0,'0'0'0,"18"-18"0,-18 53 31,0-17-31,17 35 0,-17 0 16,36 53-1,-19-54-15,36 37 16,-35-36-16,-1-18 15</inkml:trace>
  <inkml:trace contextRef="#ctx0" brushRef="#br0" timeOffset="28534.6504">9172 10442 0,'-17'0'0,"-54"18"15,53-18-15,-17 18 16,17 17-16,-17 18 16,18-18-16,34 18 15,1-18-15,17-17 16,36 17-16,-18-35 0,0 0 16,-1-18-16,-16 1 15,-1-1-15,18-17 16,-53 0-16,0-18 15,-18 35-15,-17-35 16,0 36-16,-18-19 16,18 19-16,17 17 15,0 0-15,18-18 16</inkml:trace>
  <inkml:trace contextRef="#ctx0" brushRef="#br0" timeOffset="28785.3169">9684 10742 0,'0'0'0,"0"-18"16,0 1-16,-18-18 16,18-1-16,0 1 0,0-36 15,0 36-15,-18 0 16,18 0-16,0 17 0,18 0 15,0 18-15,17 0 16,0 18 0,18 0-16,-17-1 15,-1 1-15,18-18 0</inkml:trace>
  <inkml:trace contextRef="#ctx0" brushRef="#br0" timeOffset="29434.8892">10248 10442 0,'0'0'0,"-17"-17"15,-1 17-15,0-18 16,-17 18-16,17 0 16,-17 35-16,35 1 15,-18 34-15,18-52 16,18 17-16,0-17 0,-1-1 15,36 19-15,-17-36 16,16 0 0,-34-18-16,17-17 15,-35 17-15,18-35 16,-18 35-16,-18-34 16,1 34-16,17 0 15,17 36 1,1 17-1,0-17-15,-1 17 16,1-35-16,35 35 16,-35-35-16,-1 18 0,1-18 15,-18-18 17,0 36 30,17-18-46,1 0-1,-18-18-15,18-17 16,-18 17-16,17-17 16,1 0-16,0 0 15,17 17-15,-17 0 16,-1 1-16,1 17 15,17 0-15,-17 0 16,-1 17-16,1 19 16,0-1-1,-1 0-15,-17-17 0,18 17 16,-18-17-16,18 17 16</inkml:trace>
  <inkml:trace contextRef="#ctx0" brushRef="#br0" timeOffset="29856.5099">11113 10372 0,'-53'17'0,"106"-34"0,-124 52 15,18 18 1,35-18-16,18 18 15,0-35-15,18 17 0,35-17 16,-18-18-16,18 0 16,-18-18-16,18-17 15,-17-1 1,-19-16-16,-17 34 16,-17 0-16,17 1 15,-36 34-15,36 1 16,0 35-1,0 0-15,18 53 16,0-54-16,-1 1 16,1 0-16,0 0 0,-1 18 15,-17-36-15,-17 18 16,-1-35-16,-17-1 16,-1-17-16,1 0 0,0-17 15,0 17-15,17-18 0,-35-35 16,53 18-16,0-36 15</inkml:trace>
  <inkml:trace contextRef="#ctx0" brushRef="#br0" timeOffset="30180.5777">11483 10636 0,'0'0'15,"53"-35"-15,-18 0 0,-17 17 0,-1-35 16,-17 36 0,0-1-16,0 0 15,-17 1-15,-19 17 0,-34-18 16,35 18-16,-36 18 16,53 17-16,1 18 15,17-18-15,53 53 16,-18-70-16,71 35 15,-36-36-15,54-17 16,-54 0-16,36-17 16,-70-1-1,-1 1-15,-35-1 0,-18 18 16,1 0 0</inkml:trace>
  <inkml:trace contextRef="#ctx0" brushRef="#br0" timeOffset="30926.0171">15099 9825 0,'0'0'16,"0"0"-16,0 18 0,35 87 15,-17-34-15,-1 88 16,1-71-16,17 71 15,-35-106-15,36 52 16,-36-69 0,35 17-16,-17-53 15,17-18 1,-35 0-16,17-17 16</inkml:trace>
  <inkml:trace contextRef="#ctx0" brushRef="#br0" timeOffset="31153.0544">15522 10283 0,'0'-17'16,"-17"17"-16,-19 0 15,1 17-15,-36 1 16,36 0 0,0-1-16,0 19 15,35-1-15,17-17 16,54 17-16,-36-35 15,36 35-15,-18-35 16,-18 0-16,35 18 16,-34-18-16,-1 0 15,-17 0-15</inkml:trace>
  <inkml:trace contextRef="#ctx0" brushRef="#br0" timeOffset="31307.9662">15804 10389 0,'0'0'0,"0"18"16,18 35-16,-18-18 16,18-17-16,-1-1 0,-17 19 15,36-19-15,-19-17 16,1 18-16,-18-36 16,18 18-16</inkml:trace>
  <inkml:trace contextRef="#ctx0" brushRef="#br0" timeOffset="31443.8265">15840 10037 0,'0'-18'16,"0"0"-16,17 36 16,1-18-1</inkml:trace>
  <inkml:trace contextRef="#ctx0" brushRef="#br0" timeOffset="32158.5416">16087 10566 0,'17'-18'16,"-17"0"-16,0 1 0,0-1 15,18-17-15,-18 0 0,18-18 16,-18 35-16,17 0 15,1 1-15,0 34 16,-1 1 0,1 17-16,-18 1 15,0-1-15,35 18 16,-17-36-16,17 19 16,-17-19-16,35-17 15,-1-17 1,-16-1-16,17-35 15,-36 18-15,36-18 16,-53 35-16,0-17 16,0 17-16,-17 1 0,-19 17 15,19 17 1,-19-17-16,1 53 16,35-17-16,0 17 15,0-36-15,18 18 0,17 1 16,-17-19-16,35-17 15,-36 0-15,18 0 16,-17-17 0,-18-19-16,0 19 15,0-1-15,18 18 16,-18 18-16,17-1 16,1 36-16,0 0 15,-1 35 1,1-35-16,-18-17 15,0 17-15,0-1 0,0 1 0,-35 18 16,-1-18-16,-17 0 16,36-36-16,-36 1 15,18-18-15,17-35 16,0 17 0,18-52-16,0 34 15,18-70-15,17 54 16,36-37-16,-36 54 15,36-18-15,-18 18 16,35 0 0,-53 17-16,0 18 0,-17-18 15</inkml:trace>
  <inkml:trace contextRef="#ctx0" brushRef="#br0" timeOffset="34038.8198">23019 9931 0,'0'-18'16,"-18"0"-16,0 1 16,1 17-16,-36-18 15,35 18-15,-17 18 0,-36-1 16,36 1-16,18 17 15,-19 1-15,19 17 16,17 35-16,0-35 16,53 52-16,-18-69 15,71 34 1,-36-52-16,1 0 0,-1-18 16,19-18-16,34-17 15,-70-1-15,-18 1 16,0-18-16,-35 18 0,0-18 15,-35 0-15,0 0 0,-89-35 16,54 35-16,-107 35 16,89 18-16,18 0 15,-1 36-15,18-1 0,18 0 16</inkml:trace>
  <inkml:trace contextRef="#ctx0" brushRef="#br0" timeOffset="37626.9563">9260 7108 0,'0'0'0,"-17"-17"0,-1-1 16,1 18 0,-1 0-16,-17 35 15,17 1-15,0 17 0,18 53 16,0-54 0,0 1-16,36 0 0,-19-17 15,71 34-15,-35-52 16,53 17-16,-53-35 15,53-18 1,-53-17-16,0 17 16</inkml:trace>
  <inkml:trace contextRef="#ctx0" brushRef="#br0" timeOffset="37898.5761">9684 7355 0,'0'18'0,"0"17"16,0 18-16,35-35 16,-17 17-16,35 0 15,-18-17-15,35-18 16,-34 0-16,-1 0 16,-17-18-16,-1 1 0,1-1 15,-18 1-15,0-1 0,-18-17 16,-35-18-16,18 35 15,0 0-15,0 1 16,17-1-16,-17 1 16,17 17-16</inkml:trace>
  <inkml:trace contextRef="#ctx0" brushRef="#br0" timeOffset="38181.8345">10125 7549 0,'17'0'16,"-17"-17"-16,0-1 15,0 1-15,0-1 16,0-35-16,0 18 16,0-36-16,18 54 15,0-19-15,-1 19 0,36-1 16,-35 18-1,-1 18-15,19 35 16,-19-36-16,1 54 16,-18-36-16,18-17 15,-18 17-15,17-17 0,-17 17 16,18-35-16,-18 17 16</inkml:trace>
  <inkml:trace contextRef="#ctx0" brushRef="#br0" timeOffset="38743.6749">10442 7179 0,'0'0'16,"-17"0"-16,34 18 15,19-18 1,-1 0-16,0 0 16,36 0-1,-36-18-15,35 0 16,-52 18-16,-18-17 15,-18-1-15,1 18 16</inkml:trace>
  <inkml:trace contextRef="#ctx0" brushRef="#br0" timeOffset="38956.2402">10566 6844 0,'0'0'16,"0"88"-16,0-17 0,0 52 16,-18-52-16,18 70 15,18-88-15,-1 53 16,1-71-16,35 35 16,-35-70-1,34 0-15</inkml:trace>
  <inkml:trace contextRef="#ctx0" brushRef="#br0" timeOffset="39396.1832">10813 7408 0,'35'0'15,"-17"-17"-15,34-19 16,-16 19-1,-19-1-15,19-35 16,-36 36-16,0-1 16,0 0-16,-18 1 0,-17 17 15,17 0-15,-17 17 16,35 19-16,-18-19 16,18 19-16,0-1 0,0 0 15,0 0-15,18-17 0,17 35 16,-17-18-16,17-17 15,-17-1-15,-1-17 0,19 0 16,-19 0-16,1-17 16,-18-1-1,0-17-15,0 17 16,18 1-16,-18-1 16,17 18-16,1 18 15,35-1 1,-36 1-16,36 17 15,-17-35-15,-1 35 16,-35-17-16,17 0 16</inkml:trace>
  <inkml:trace contextRef="#ctx0" brushRef="#br0" timeOffset="39556.1125">11342 7355 0,'-53'36'16,"18"-1"-16,-18 18 16,35-18-1,18-17-15,0 17 16,0-17-16,0-1 0,18-17 0,-1 0 16</inkml:trace>
  <inkml:trace contextRef="#ctx0" brushRef="#br0" timeOffset="39728.93">11642 7338 0,'0'0'0,"35"0"15,-17-18-15,17 1 16,-17 17-16,-1-18 15</inkml:trace>
  <inkml:trace contextRef="#ctx0" brushRef="#br0" timeOffset="39979.2316">11677 6985 0,'-18'53'15,"36"-106"-15,-53 141 0,35-35 16,-18 53-16,18-53 16,18 70-16,-1-70 15,1-17-15,17-1 0,18 18 16,-18-36 0,36 1-16,-36-18 15,36-18-15,-36 1 16,-17 17-16,-18-18 15</inkml:trace>
  <inkml:trace contextRef="#ctx0" brushRef="#br0" timeOffset="40474.3066">8978 7973 0,'0'0'0,"18"0"15,35 0 1,0 0-16,105 0 15,-52 17-15,159-17 16,-106 0-16,193 0 16,-140-17-16,0 17 15,-1-18-15,-17 1 0,177-1 16,-212 18-16,52 0 16,-140 0-16,-1 0 15,-70 18-15,-17-18 16</inkml:trace>
  <inkml:trace contextRef="#ctx0" brushRef="#br0" timeOffset="44105.8705">9296 9490 0,'17'0'31,"19"-18"-15,-19 18-16,1-18 0,0 18 15,-1 0 1,1 0-1,-1 0 1,36-17 0,-17 17-16,69-18 15,-34 18-15,17 0 16,194-17 0,-70-1-16,-35 18 15,-72 0 1,-34 0-1</inkml:trace>
  <inkml:trace contextRef="#ctx0" brushRef="#br0" timeOffset="44884.039">15663 9419 0,'36'0'0,"-1"0"15,71 0-15,-36 0 16,18 0-16,1 0 15,69 0-15,-69 0 16,-36 0-16,52 18 16</inkml:trace>
  <inkml:trace contextRef="#ctx0" brushRef="#br0" timeOffset="46113.6838">22789 9313 0,'-17'0'16,"-1"0"-1,1 0 32,34 18-15,54-18-17,-18 0-15,0 0 0,-1 0 16,72 0-16,-71 0 15,0-18-15,0 18 16</inkml:trace>
  <inkml:trace contextRef="#ctx0" brushRef="#br0" timeOffset="49321.8758">15028 7232 0,'0'0'0,"0"-18"0,0 36 31,0 35-15,0 0-16,18 17 15,0-52-15,-1 17 16,1 1-16,17-19 0,-17-17 0,-1 18 15,36-18 1,-35 0-16,17-35 16,-35 17-16,18-17 15,-18 17-15,0 0 16,0 1-16,0 34 16,18 1-16,-18 0 0,17-1 15,1 1 1,17 0-16,-17-18 0,35 17 15,-36-17-15,36 0 16,-35-17-16,-18-1 16,0-17-16,0 17 0,0 0 15,-18-17-15,1 17 0,-1-34 16,0 52-16,1-18 16</inkml:trace>
  <inkml:trace contextRef="#ctx0" brushRef="#br0" timeOffset="49600.6368">15734 7408 0,'0'0'15,"-18"36"-15,18 17 16,18-36-16,0 1 15,-1-18-15,1 0 0,35 0 16,-36 0-16,1-35 16,0 17-16,-18-17 15,0 17-15,-18-17 0,-35-1 16,35 19-16,-34-1 16,16 18-16,19 18 15,-1-18-15,36 35 16,-1-35-1</inkml:trace>
  <inkml:trace contextRef="#ctx0" brushRef="#br0" timeOffset="49817.1498">16069 7514 0,'0'0'15,"-18"-17"1,18-19-16,0 19 15,18-36-15,-18 17 16,18 1-16,-1 35 16,1 0-1,0 0-15,-1 18 16,19-1 0,-36 1-16,17 0 15</inkml:trace>
  <inkml:trace contextRef="#ctx0" brushRef="#br0" timeOffset="50177.6082">16422 7355 0,'-18'0'15,"1"0"-15,17 18 16,-18 17 0,18 1-16,0-19 15,18 1-15,17-18 16,-18 0-16,36-18 15,-35 1-15,0-54 16,-1 36-16,-17 0 16,0-18-16,0 0 0,-35-53 15,17 53-15,-17-53 16,0 71-16,17 0 16,-17 17-16,17 0 0,1 36 15,17 35-15,17 53 16,19-53-16,16 70 15,1-70 1,36 35-16,-37-35 16,19 18-16,-36-54 15,1 19-15,-19-19 16,-17 1-16,-17-18 16</inkml:trace>
  <inkml:trace contextRef="#ctx0" brushRef="#br0" timeOffset="50584.329">14658 7902 0,'0'0'16,"35"0"-16,0-17 0,18 17 15,18-18-15,17 18 0,159 0 16,-88 0-16,194 0 16,-177 0-16,194 0 15,-211 0-15,70 0 16,-140 0-16,-1 18 16,-53-1-16,-52-17 15,-1 18 1</inkml:trace>
  <inkml:trace contextRef="#ctx0" brushRef="#br0" timeOffset="53342.335">25947 8714 0,'17'0'15,"54"0"1,-18 0-16,106-18 15,-53 18-15,-1-18 0,142 1 16,-123 17-16,140 0 16,-123 0-16,89 17 15,-142-17-15,-17 0 16,-19 18-16,1-18 16,-53-18-1,-53 18-15,18 0 16,-18-17-16</inkml:trace>
  <inkml:trace contextRef="#ctx0" brushRef="#br0" timeOffset="53737.1621">26529 8308 0,'-18'0'16,"36"0"-16,-53 0 0,-1 0 15,1 18-15,0-1 0,-89 18 16,-17 1-1,71-1-15,-89 18 16,88-35-16,-34 17 16,69-17-16,19 17 15,17-18-15,35 1 16,18 17-16,17 1 16,19-1-16,16 0 0,1 0 15,18 1-15,-36 17 0,18-18 0,35 35 16,-88-34-1,-18 34-15</inkml:trace>
  <inkml:trace contextRef="#ctx0" brushRef="#br0" timeOffset="60477.6435">11342 4851 0,'-18'0'0,"36"0"0,-18 0 31,53-18-31,17 18 16,1-18-16,17 18 0,18 0 15,106 0 1,-89 0-16,18 0 0,-17 0 16,175 36-16,-157-36 15,16 0-15,125 17 16,-142-34-16,106-19 16,-142 36-16,-34-17 15,-18 17-15,-18 0 16,-35 17-16,-17 1 15</inkml:trace>
  <inkml:trace contextRef="#ctx0" brushRef="#br0" timeOffset="64392.0862">15152 4763 0,'0'0'0,"-18"0"16,18 17 0,35-17-1,-17 0-15,35 0 16,0 0-16,17 18 0,125-1 16,-90 1-16,178 0 15,-125-1-15,1-17 16,0 0-16,141 0 15,-159 0-15,0-17 16,-35 17-16,35-18 16,-124 18-16</inkml:trace>
  <inkml:trace contextRef="#ctx0" brushRef="#br0" timeOffset="73347.7537">9454 11060 0,'0'17'15,"18"-17"1,17 0-16,18 0 15,0 0-15,53 0 16,-35 0 0,105 0-16,-88 0 15,124 0-15,-89 0 16,-17 0-16,-18 0 0,18 0 16,35 18-1,-70 0-15,35 17 16,-71-35-16,0 17 15</inkml:trace>
  <inkml:trace contextRef="#ctx0" brushRef="#br0" timeOffset="78268.4991">15434 10918 0,'0'-17'0,"0"34"31,35-17-31,-17 18 16,70 0-16,-17-18 15,70 0 1,-53 0-16,0 0 0,71-18 16,-106 18-16</inkml:trace>
  <inkml:trace contextRef="#ctx0" brushRef="#br0" timeOffset="79964.603">25365 10231 0,'17'0'31,"19"0"-31,-1 0 16,53 17-16,-17-17 16,87 0-1,-69 18-15,-1-18 0,71 0 16,-18 0 0,-53 0-1,-53 0-15,-52 0 16</inkml:trace>
  <inkml:trace contextRef="#ctx0" brushRef="#br0" timeOffset="80292.351">25665 9931 0,'0'0'16,"17"-18"-16,-34 18 15,-36 35 1,17-17-16,-52 35 16,53-35-16,-18-1 15,35 18-15,-17-17 16,17 0-16,1-1 0,17 1 15,17 17-15,36 18 16,-17-35-16,69 35 16,-52-36-16,53 36 15,-53-17-15,0-19 16,-18 1-16</inkml:trace>
  <inkml:trace contextRef="#ctx0" brushRef="#br0" timeOffset="83017.2721">9278 11977 0,'-35'-18'16,"17"18"-16,-17-17 15,0 34-15,17-17 0,-35 53 16,53-35-16,0 17 16,0 0-16,18 1 15,35-19 1,-18-17-16,35 0 16,-17-17-16,0-36 15,-17 35-15,-36-17 16,17-1-16,-17 19 0,-17-54 15,-1 54-15,-17-19 16,17 19-16,0 17 16,1 0-16</inkml:trace>
  <inkml:trace contextRef="#ctx0" brushRef="#br0" timeOffset="83239.8644">9719 12118 0,'0'0'0,"0"-18"16,-18-17-1,1 0-15,-1-18 16,0 18-16,18-1 16,0 1-16,18 17 15,17 1-15,-17 17 16,53 17-16,-54-17 15,54 18-15</inkml:trace>
  <inkml:trace contextRef="#ctx0" brushRef="#br0" timeOffset="83691.9034">10072 11924 0,'0'-18'15,"-18"18"-15,18 18 16,-17 17-1,17-17-15,0 17 16,0-17-16,17-1 0,1 1 16,-1 0-16,1-1 0,17-17 15,18-17-15,-35 17 16,0-36-16,-1 19 16,-17-19-16,0 19 15,0-18-15,0 17 0,-35-17 16,35 17-16,-18 18 15,1 18-15,17-1 16,17 36 0,1-35-16,0-1 15,17 1-15,-18 0 0,19-1 16,-36 1-16,17-18 0,-17-18 16,0 1-1,18-1-15,-18-17 16,18 17-1,-1-17-15,1 35 16,0 0-16,-1 0 16,1 18-16,-18-1 15,18 18-15,-1-17 16,18 17 0,-17-17-16,0-18 15</inkml:trace>
  <inkml:trace contextRef="#ctx0" brushRef="#br0" timeOffset="84085.2752">10760 11906 0,'-36'18'0,"72"-36"0,-89 36 15,35 17 1,18-17-16,0-1 0,35 19 15,18-36 1,-35 0-16,17 0 16,1-36-16,-36 1 15,0 0 1,-36 53 0,36 17-1,0 53-15,18 18 16,17-53-16,0 35 15,-17-53-15,17 36 16,-35-54 0,0 19-16,-17-19 15,-1 1-15,0-18 16,-17 0-16,18-18 0,-19 1 0,19-1 16,-1-17-16,0 0 0,1-1 15,17 1-15,0 0 16</inkml:trace>
  <inkml:trace contextRef="#ctx0" brushRef="#br0" timeOffset="84378.5557">11113 12100 0,'0'0'15,"35"-17"-15,-18-1 0,36-17 16,-35 17-16,0-17 15,-1 0 1,-34-18-16,-1 35 16,-35 0-16,18 18 15,17 18-15,-35 0 16,36 17-16,17 18 16,17-36-16,71 36 15,-35-17-15,71-19 16,-71 1-16,0-18 15,17 0-15,-35 0 16,1 18-16</inkml:trace>
  <inkml:trace contextRef="#ctx0" brushRef="#br0" timeOffset="87483.3067">15169 11412 0,'18'71'0,"-18"-1"16,18 1-16,-1 0 0,1 52 15,0-70-15,-18-18 16,17-17-16,-17 0 0,0-1 16,0-34-16,0-1 15,0-17-15,0-1 16,0-17-16,0 18 0,0-35 15,18 52-15,52-17 16,-34 35-16,34 35 16,-34-17-16,34 35 15,-52-18-15,-18 35 16,-18-52-16,-35 35 16,18-35-1,0-1-15,-18 1 16,17-1-16,19-17 0,17-17 15</inkml:trace>
  <inkml:trace contextRef="#ctx0" brushRef="#br0" timeOffset="87761.1844">15769 11818 0,'-17'35'16,"34"-70"-16,-34 88 0,-1 0 15,18-35 1,18 34-16,17-34 16,-18-18-16,19 18 0,17-18 15,-18-18-15,-17 18 16,17-53 0,-35 36-16,0-36 15,-35 35-15,17 0 0,-53 1 16,36 17-16,0 17 15,17 1-15,18 0 16,0-1-16</inkml:trace>
  <inkml:trace contextRef="#ctx0" brushRef="#br0" timeOffset="88038.4221">16140 11942 0,'0'0'0,"-18"17"0,0 1 16,18 17-16,0-17 16,0-1-16,18 1 0,17 0 15,18-1-15,-35-17 16,35-17 0,-18 17-16,-17-18 0,-18-35 15,17 35-15,-34 1 16,17-1-16,-18 1 0,0-19 15,1 19-15,-1-1 16,0 18-16,18-18 16,0 1-1,18 17 1</inkml:trace>
  <inkml:trace contextRef="#ctx0" brushRef="#br0" timeOffset="88283.83">16351 11448 0,'0'0'15,"18"-36"-15,0 19 16,-18-1-16,17 18 0,-17 18 16,18 17-1,17 71-15,-35-53 16,35 88-16,-17-88 15,-18 17-15,35 36 16,-17-71-16,0 36 16,-18-53-16,17-18 0,-17 17 15,18-17 1</inkml:trace>
  <inkml:trace contextRef="#ctx0" brushRef="#br0" timeOffset="88495.6421">16722 11800 0,'-53'0'15,"106"0"-15,-142 18 0,72-18 16,-18 18-16,17-18 0,18 17 16,0 1-16,53 17 15,-18-17-15,71 17 16,-53-35-16,17 35 15,-34-35-15,-19 18 16</inkml:trace>
  <inkml:trace contextRef="#ctx0" brushRef="#br0" timeOffset="93750.8566">23072 11359 0,'0'0'0,"-18"0"15,-17-17 1,17 17-16,-35 0 16,36 17-16,-36 54 15,35-36 1,0 18-16,1 0 0,17 0 15,0 0-15,17 0 0,1-18 16,17 0-16,18 1 0,71-1 16,-71-17-16,105-36 15,-105 0-15,71-35 16,-89 18-16,0-71 16,-35 53-1,-53-52-15,0 52 16,-52-36-16,52 72 15,-71 17-15,71 17 16,0 1-16</inkml:trace>
  <inkml:trace contextRef="#ctx0" brushRef="#br0" timeOffset="97337.4445">9384 13159 0,'0'-18'0,"-18"18"15,1 0-15,-36 18 16,53 17-16,-36 35 16,36-34-16,0-1 15,0 18-15,0-18 0,18 0 16,17-17-16,18 0 15,0-18-15,35-18 16,-52 0-16,17-52 16,-36 17-16,1-35 15,-18 53-15,-35-54 16,-1 72-16,-17-36 16,18 53-16,17 0 15,18 17 1</inkml:trace>
  <inkml:trace contextRef="#ctx0" brushRef="#br0" timeOffset="97573.3915">9913 13370 0,'0'18'15,"0"-36"1,0-35-1,0 18-15,0-53 16,-18 53-16,18-18 16,0 35-16,0-17 15,18 35-15,35 17 16,-35 1-16,17 0 16,0-1-16,0 19 0,1-19 15</inkml:trace>
  <inkml:trace contextRef="#ctx0" brushRef="#br0" timeOffset="97925.7989">10372 13141 0,'0'0'16,"-36"-18"-16,19 18 0,-36 18 16,35 0-1,1 17-15,-1 18 0,18-18 16,0-17-1,18-1-15,-1 19 0,54-19 16,-36-17-16,36-17 16,-36-1-16,0 0 15,-17 1-15,-18-19 0,17 19 16,-17-18-16,-17-1 16,-1 1-16,1 35 15,-1-18-15,0 18 0,1 0 0,-1 18 16,0 35-16,18-35 15,36 34 1,-1-34-16,35 35 16,-17-35-16,-17-1 0,-1 1 15,0-18-15,0 0 0,-17 0 16,17 0-16,-35-18 0</inkml:trace>
  <inkml:trace contextRef="#ctx0" brushRef="#br0" timeOffset="98159.9212">10742 13176 0,'-18'-17'16,"36"34"-16,-53-34 0,35 52 15,0-17-15,0 34 16,17-34-16,1 17 16,0-17-16,17 0 15,-17-18 1,-1-18-1,-17 0-15,0 1 16,-17-1 0,17 0-16,-18 1 15,0 17-15</inkml:trace>
  <inkml:trace contextRef="#ctx0" brushRef="#br0" timeOffset="98515.853">10724 13229 0,'0'-17'16,"18"-1"-16,-18 0 16,18 18-16,-1-17 15,-17-1-15,18 18 16,0 0-16,17 35 16,-17-17-1,-1 0-15,18-1 16,-35 18-16,53 18 15,-53-35-15,0 0 16,0-1-16,18-17 0,-18 18 16</inkml:trace>
  <inkml:trace contextRef="#ctx0" brushRef="#br0" timeOffset="98905.3902">11165 13176 0,'-35'0'0,"70"0"0,-87 0 15,16 36-15,19-19 16,17 1-16,0-1 16,0 1-16,17 17 15,19-17-15,-1 0 16,0-18-16,0-18 15,-17 18-15,-18-18 16,0 1-16,0 34 31,0 36-15,0-17-16,18-1 0,-18 18 16,35 35-16,-17-53 15,17 36-15,-35-36 16,17 0-16,-34-17 15,-1-18 1,-17-18 0,17 1-16,-17-36 15,35 18-15</inkml:trace>
  <inkml:trace contextRef="#ctx0" brushRef="#br0" timeOffset="99218.2519">11448 13353 0,'35'17'16,"-70"-34"-16,88 34 15,-1-17-15,-16-35 16,17 0-16,-18-18 16,-35 18-16,0-1 15,-18 1-15,1 17 16,-1 1-16,0 17 0,-35 0 15,18 17 1,0 19-16,35-1 16,0 0-16,18 0 0,17 18 15,0-35-15,0 17 0,18-17 16,53 0-16,-53-18 16,0 0-1,-18 0-15,1 0 0,-1 0 16,-18 0-16</inkml:trace>
  <inkml:trace contextRef="#ctx0" brushRef="#br0" timeOffset="100484.8649">15416 13070 0,'18'0'31,"35"18"-31,-18-18 16,18-18-16,35 1 15,-52-1-15,-1 18 16,0-17-16,-17 17 0,17 0 15,-35-18-15</inkml:trace>
  <inkml:trace contextRef="#ctx0" brushRef="#br0" timeOffset="100690.2763">15593 12753 0,'0'0'15,"0"35"-15,0 0 0,0 71 16,0-53-16,17 0 16,-17 18-16,18 35 15,0-54-15,-1-16 16,1-1-16,-18-17 0,35-1 16,-17-17-16</inkml:trace>
  <inkml:trace contextRef="#ctx0" brushRef="#br0" timeOffset="101062.7647">15822 12594 0,'18'35'15,"-36"-70"-15,53 123 0,-17-35 0,35 88 16,-35-70-16,-1 0 15,18 70-15,-35-88 16,18 17-16,0-52 16,-18-1-16,0 1 15,0-36 1,-18 1-16,18-36 16,0 18-16,0-1 15,18 1-15,-1 0 0,1-1 16,0 1-16,17 18 15,-17 17-15,-18 17 16,0 1-16,17 17 0,-17 18 16,18-18-16,0 36 15,-1-54-15,1 36 16,-1-35-16,19 0 16</inkml:trace>
  <inkml:trace contextRef="#ctx0" brushRef="#br0" timeOffset="101392.5757">16475 13212 0,'35'-18'0,"-70"36"0,105-36 16,-17-17-16,-35 17 15,17-17 1,-17 17-16,-18 0 0,0 1 0,-18-1 16,0 1-16,-34 34 15,16-17-15,-34 53 16,34-35-16,19 52 16,17-34-16,35 16 15,0-34 1,54 17-16,-54-17 15,53 0-15,-53-18 16,36 0-16,-53 0 16,-1-18-1</inkml:trace>
  <inkml:trace contextRef="#ctx0" brushRef="#br0" timeOffset="102197.4814">22895 12823 0,'-17'-17'15,"17"-1"-15,-18 18 16,-17 18-16,17-1 0,-17 36 16,17-17-16,18 70 15,0-54-15,18 1 16,17-17-16,36 52 16,-18-71-16,-1 1 15,72-18-15,-71-18 16,0 1-16,0-18 0,-18-1 15,0-52-15,-35 35 16,-35-53-16,0 71 16,-89-71-1,54 71-15,-54 17 16,71 18-16,-35 18 16,70-18-16,-17 35 15</inkml:trace>
  <inkml:trace contextRef="#ctx0" brushRef="#br0" timeOffset="103176.3555">9296 14429 0,'-18'0'16,"-17"17"-16,35 19 16,0 34-16,0-17 15,35 18 1,0-36-16,54 18 16,-1-36-16,-35-34 15,35-36-15,-53 18 16,0-36-16,-35 36 15,-17-18-15,-1 18 16,-17-1-16,0 19 0,-54-19 16,36 36-16,-35 0 15,71 0-15,-1 36 16,18-19-16</inkml:trace>
  <inkml:trace contextRef="#ctx0" brushRef="#br0" timeOffset="103427.2104">9895 14676 0,'0'0'16,"-17"-18"0,17 0-16,-18-35 15,18 18-15,0-35 16,18 52-16,-18-17 0,17 17 15,1 0 1,0 18-16,-1 0 0,19 18 16,-1-18-16,18 35 15,-18-17-15,18 0 16,-35-18-16</inkml:trace>
  <inkml:trace contextRef="#ctx0" brushRef="#br0" timeOffset="103862.7729">10301 14482 0,'-18'-18'16,"-17"36"0,18-1-16,17 1 15,-18 17-15,18-17 0,0 17 16,0-17-16,18-1 16,-1 1-16,1-18 0,-1 0 15,19 0-15,-19 0 0,1-18 16,0-17-16,-1 17 15,-17-35 1,0 36-16,0-1 16,-17 1-16,-1 17 15,18 17-15,0 1 16,18 17-16,-1 0 16,1 18-1,0-35-15,-18 0 16,17-18-16,-17 17 15,18-34-15,-18-1 16,18 0-16,-18-17 0,17 17 16,1-35-16,17 36 15,-17 17 1,-18 17 0,17 1-16,-17 17 15,18 1-15,17-1 16,-35-17-16,18-1 15,0 1-15,-1-18 16</inkml:trace>
  <inkml:trace contextRef="#ctx0" brushRef="#br0" timeOffset="104239.4273">10866 14499 0,'0'0'0,"-36"0"16,36 18-16,-35 17 15,35-17-15,-18 17 16,18-17-16,18-18 0,17 0 16,-17 0-16,17 0 15,-17 0 1,17 17 0,-17 1-16,-1 17 0,19 18 15,-1 53-15,-17-53 16,17 53-1,-17-53-15,-18 0 0,-18-18 16,0 0-16,-35 0 16,18-17-16,-53-18 15,53 0-15,17-18 16,-17-17-16,17 0 0,0-36 16,18 18-16,36-35 15,-1 53-15,35-36 16,-17 54-16,18-19 15,-36 36-15</inkml:trace>
  <inkml:trace contextRef="#ctx0" brushRef="#br0" timeOffset="104532.8883">11218 14834 0,'0'0'16,"36"-17"-16,-19 17 0,1-18 0,17 0 15,-17 1-15,-1-1 16,19-17-16,-36 0 16,0-1-1,-18 19-15,0 17 0,-17-18 16,0 18-16,17 18 16,-17-1-16,17 1 0,1 17 15,34 0-15,1-17 16,17 0-16,18-1 0,53 1 15,-53-18-15,0 0 16,53-18-16,-53 1 16,17-19-1,-35 19-15,-17-1 0</inkml:trace>
  <inkml:trace contextRef="#ctx0" brushRef="#br0" timeOffset="106013.2499">15910 14464 0,'0'0'0,"-17"0"15,-1 18-15,0-18 16,18 17-16,-17-17 0,-1 18 16,0-18-16,18 17 0,-35 19 15,18-19-15,17 1 16,0 0-1,35 17-15,-18-35 16,19 18-16,17-18 16,-18-18-16,18 0 15,-18 1-15,-17-19 16,-18 19-16,0-19 16,0 1-16,-18 18 15,-35-19-15,36 19 16,-19-1-16,-17-17 15,18 35 1,53 0 0</inkml:trace>
  <inkml:trace contextRef="#ctx0" brushRef="#br0" timeOffset="106267.6179">16351 13864 0,'-35'-35'16,"70"70"-16,-88-88 15,36 53-15,17 18 16,0 35-16,0 0 0,0 105 16,17-87-16,36 70 15,-35-70-15,35 35 16,-18-71-16,0 18 15,-17-36 1,0 1-16,-18 0 16,-36-36-16</inkml:trace>
  <inkml:trace contextRef="#ctx0" brushRef="#br0" timeOffset="106401.9181">16140 14340 0,'0'0'15,"53"-17"-15,-1 17 0,1-18 16,88 1-16,-70-1 16,52 0-1,-87 18-15</inkml:trace>
  <inkml:trace contextRef="#ctx0" brushRef="#br0" timeOffset="109026.9687">23054 14076 0,'18'-18'0,"-18"1"32,-18-1-17,0 18 1,-17 18 0,17-1-16,-34 18 15,34 1-15,0-1 16,1 36-1,-1 17-15,36-35 16,-18-18-16,70 53 16,36-35-1,-35-35-15,-1-18 0,54 0 16,17-36 0,-71 19-16,-34-18 0,-1-1 0,0-52 15,-53 35-15,1 18 16,-36-18-16,18 0 15,-106-35-15,70 53 16,-70-1-16,88 36 16,-35 18-1,52 0-15</inkml:trace>
  <inkml:trace contextRef="#ctx0" brushRef="#br1" timeOffset="116195.1664">15610 15152 0,'18'0'31,"0"0"-15,17 0-16,36 0 0,70 0 16,-53-18-16,0 18 15,18-17-15,-18 17 0,71-36 16,-89 36 0,36 0-16,-88 0 15</inkml:trace>
  <inkml:trace contextRef="#ctx0" brushRef="#br1" timeOffset="117829.9871">9790 4939 0,'17'0'31,"1"0"-31,52 18 16,-17-1-16,88-17 15,-70 0 1,17 0-16,0 0 16,-17-17-16,0 17 0,-1 0 0,-17 0 15,0 0-15,35-18 16,-53 18-16,-17 0 16,0 0-16,-1 0 0,1 0 15,-18-18-15</inkml:trace>
  <inkml:trace contextRef="#ctx0" brushRef="#br2" timeOffset="136265.4667">12524 2981 0,'0'-18'16,"0"1"-1,-18 17 1,18-36-16,0 19 31,0 34 0,0 1-15,18 17-16,-18-17 0,0 35 0,0 35 16,0-35-1,17 70-15,-17-87 16,18 17-16,-18-18 0,18 36 16,-18-19-1,17-34-15,-17 0 16,18-18-1,-18-18 1,0 0 0</inkml:trace>
  <inkml:trace contextRef="#ctx0" brushRef="#br2" timeOffset="136983.1932">12330 3404 0,'0'0'15,"0"-17"-15,0-1 16,0 0-16,0 1 16,17 34 15,1 54-16,17 0 1,-17-36-16,-1 0 0,1 0 16,0-17-16,17 0 0,0-18 15,-17 0-15,17 0 0,18-36 16,-18 1-16,-17 0 16,35-89-1,-53 71 1,18 36-16,-18-1 15</inkml:trace>
  <inkml:trace contextRef="#ctx0" brushRef="#br2" timeOffset="138745.9221">15946 2858 0,'-18'-18'16,"36"36"-16,-36-54 0,18 19 15,-18 17 1,36 17-1,-18 19-15,0-1 16,0 53-16,0-35 16,0 0-16,18 0 0,-18 35 15,17-53 1,-17 0-16,18 1 0,-18-19 16,0 1-16,0 0 0,0 17 15,0-17 1,0-36-1</inkml:trace>
  <inkml:trace contextRef="#ctx0" brushRef="#br2" timeOffset="139036.1941">15822 3210 0,'35'53'16,"-70"-106"-16,70 141 0,-17-35 15,0-35-15,-18 17 16,0-17-16,17 0 16,-17-1-16,18 1 0,0-18 15,17-18-15,0 1 16,-17-19-16,-1 19 0,19-36 15,-19 17 1,19-16-16,-36 34 16,17 0-16,-17-17 15,18 35-15</inkml:trace>
  <inkml:trace contextRef="#ctx0" brushRef="#br2" timeOffset="143628.2817">10830 8361 0,'36'0'16,"-19"-18"-16,1 18 15,-18-17 1,-18 17 0,-17 0-1,17 0-15,1 0 16,-36 0-16,17 0 16,-34-18-16,17 18 15,-70 0-15,52-18 16,-105 18-16,87 0 15,-16 0-15,-89-17 16,88 17-16,-124 0 16,125 0-16,-107 17 15,124 1-15,-89 0 16,89-1-16,-53 18 16,70-17-16,19 0 15,16-18-15,-17 17 0,0 1 16,36-18-1,-1 0-15,0 0 16,18 18-16,-17-1 16,17 36-16,0-35 15,17 52-15,1-34 16,0 17-16,-18 0 16,17-18-16,1 71 15,-18-53-15,18 52 16,-18-52-16,0 53 15,0-53-15,0 0 16,0-18-16,0 18 0,0 18 16,0-54-16,17 19 15,-17-19-15,0 1 16,0 0 0,18-18-16,0 0 15,-1 17 1,1-17-16,0 0 15,17 0-15,0 0 16,18 0-16,-18 0 16,53-17-16,-52 17 15,52-18-15,-53 18 16,71 0 0,-53 0-16,0 0 15,0 0-15,70 0 0,-70-18 16,88 18-16,-88 0 15,18 0 1,-1 0-16,1-17 0,70 17 16,-53 0-16,71-18 15,-71 18-15,0 0 16,-17 0-16,17-18 0,0 18 0,0 0 16,89 0-16,-89-17 15,106 17 1,-106-18-16,106 18 15,-106 0-15,18-18 0,71 18 16,70 0 0,-71 0-1,-17 18 1,0-18-16,-89 0 16,89 0-1,-89 0-15,19 0 0,69 0 16,-87 0-16,88 0 15,-89 0-15,71 0 16,-70 0-16,-1 0 16,72 0-16,-72 0 15,54 18-15,-54-18 16,71 0-16,-70 0 16,-1 0-16,54 0 15,17 0 1,-71 0-16,1 0 0,53 0 15,17 0 1,-88 0-16,17 0 16,54 0-16,-54 0 15,54 17-15,-54-17 0,54 0 16,-54 0 0,54 0-16,-71 0 15,17 0-15,36 0 16,-53 0-16,70 18 15,-70-18-15,53 0 16,-53 18-16,53-1 16,-53-17-16,53 0 15,-36 0-15,36 18 16,-35-18-16,34 0 16,-34 0-16,-18 0 15,0 0-15,0 18 16,53-18-16,-36 0 15,54 0-15,-72 0 16,72-18-16,-54 18 16,54 0-16,-71 0 15,53 0 1,-53 0-16,17 0 16,-17 0-16,0 0 0,0 18 15,0-18-15,17 0 0,54 0 16,-71 0-16,70-18 15,-52 18-15,52 0 16,-70 0-16,71 0 16,-71 0-16,52 0 15,-52 0-15,71 0 16,-71 0-16,88 0 16,-88 0-1,70-18-15,-70 18 0,88 0 16,-70 0-1,70 0-15,-71 0 16,89-17-16,-71 17 16,-17 0-16,17-18 0,-17 18 15,105 0 1,-88-18-16,71 1 16,-71 17-16,89-18 15,-72 18-15,54-18 16,-71 18-16,89 0 15,-89 0-15,106-17 16,-106 17-16,89-18 16,-89 18-16,88-17 15,-88 17-15,-17-18 16,17 18-16,-17 0 0,70-18 16,-88 18-16,88 0 15,-88 0 1,70-17-16,-70 17 15,35-18-15,-52 0 16,34 18 0,-35 0-16,1-17 15,-19 17-15,19 0 16,-19-18-16,1 18 16,0 0-16,-1-18 15,-17 1-15,18-1 16,-18 1-16,0-1 15,0 0 1,-18-17-16,1 17 16,-1-35-16,18 36 15,-18-19-15,18 1 0,0 0 16,0-18-16,-17-18 16,17 36-16,-18 0 15,18-36-15,0 54 16,-18-36-16,18 18 15,0-18-15,0 35 16,0-17 0,0 17-16,0 0 0,0 1 15,-17-19-15,17 19 16,-18 17 0,18-18-16,-18 1 15,1 17-15,-1-18 16,1 18-16,-19 0 15,19 0 1,-36-18-16,35 18 16,-52 0-16,34-17 15,-52 17-15,35 0 16,0 0-16,-70 0 16,-1 0-1,54 0-15,-1 0 0,1 0 16,-89 0-16,88 0 15,-105 0-15,105 0 16,-105 0-16,88 0 16,-89-18-1,89 18-15,0 0 0,-88 0 16,87 0-16,-105 18 16,106-18-16,-18 0 15,-70 0-15,70 0 16,18 0-16,-18 0 15,18 0-15,-18 0 0,-88 17 16,0-17 0,0 0-16,0 0 15,18-17 1,87 17-16,-105-18 16,106 18-16,0 0 15,-106 0-15,106 0 16,-89 0-16,89-18 15,-106 18-15,106 0 16,-88 0-16,87 0 16,-16 0-16,16-17 15,1 17-15,-88 0 16,88 0-16,-89 0 16,89 0-16,-88 0 15,105 0-15,-88-18 16,89 18-16,-89-18 15,88 18-15,1 0 16,-18-17-16,17 17 0,-88 0 16,89 0-16,-71 0 15,52 0-15,-52 0 16,71 0-16,-71 0 16,53 0-1,-54 0-15,72 0 16,-71 0-16,70 0 15,-70 0-15,71 0 16,-72 17 0,72-17-16,-89 0 15,89 0-15,-72 0 16,72 0-16,-54 0 16,1 0-1,52 0-15,18 0 0,-70 0 16,70-17-16,-70 17 15,70 0-15,-18 0 16,1 0-16,17 0 0,-18 0 16,1 17-16,-72-17 15,72 18-15,17-18 0,-18 0 16,1 0-16,-54 18 16,54-18-16,-1 0 15,18 0-15,-88 0 16,71 0-16,-54 0 15,54 0-15,-1 0 0,-52 17 16,70-17 0,-88 0-16,70 0 15,-52 0-15,52 0 16,0 0-16,1 0 16,-1 0-16,1 0 0,-71 0 15,52 0-15,-52 0 16,71 0-16,-18 0 0,-53 0 15,52 18 1,-69-18-16</inkml:trace>
  <inkml:trace contextRef="#ctx0" brushRef="#br2" timeOffset="151708.9367">7796 10319 0,'-17'-18'16,"34"36"-16,-34-54 0,17 54 31,17 70-31,1-17 15,0 123-15,-18-71 16,17 160 0,-34-142-16,17 123 15,0-158-15,0 0 16,0 0-16,17-18 0,-17-17 16,0-19-16,18-16 0,17 17 15,-17-53-15,-18-18 16</inkml:trace>
  <inkml:trace contextRef="#ctx0" brushRef="#br2" timeOffset="152138.2">7444 10442 0,'0'-17'15,"0"-1"1,35-17-16,-17-1 0,52-52 16,-17 35-16,18-53 15,-36 71-15,-18 0 16,1 0-16,-18 17 16,18 36-1,-18 52-15,17-17 16,1 0-16,17 18 0,1-19 15,34 54-15,-35-53 16,36 35 0,-36-52-16</inkml:trace>
  <inkml:trace contextRef="#ctx0" brushRef="#br2" timeOffset="152987.7327">7408 12312 0,'0'18'32,"36"52"-32,-36-35 15,17 18-15,19 36 16,-19-37-16,18 37 16,-17-36-16,17-1 15,-35-34-15,18 17 16,-18-17-16</inkml:trace>
  <inkml:trace contextRef="#ctx0" brushRef="#br2" timeOffset="153272.3457">7867 12435 0,'-35'18'16,"70"-36"-16,-88 54 0,-18-19 16,54 1-16,-54 0 15,54-1-15,-19 1 16,19 0-16,-1-1 0,18 1 16,35 17-1,1-17-15,34 17 16,-17-17-16,35-1 15,-35-17-15,-17 18 16,-1 0-16,-18-1 0,1 1 16,0-18-16,-18 17 0</inkml:trace>
  <inkml:trace contextRef="#ctx0" brushRef="#br2" timeOffset="154083.8803">7867 13388 0,'0'-18'0,"18"18"15,-18 18-15,17 0 16,1 87-16,0-34 15,-1 123-15,-17-88 16,0 0-16,18 88 16,-18-18-1,0-88-15,0 36 16,0-71-16,17 0 0,19 17 16,-36-35-16,17 1 15,1-19-15</inkml:trace>
  <inkml:trace contextRef="#ctx0" brushRef="#br2" timeOffset="154918.0609">7620 14446 0,'0'0'0,"18"0"0,-18 36 15,17-19-15,1 18 0,17 71 16,0-53 0,1 0-16,34 53 15,-34-53-15,34-18 16,-52-17-16,17-18 15,-17 0-15,17-35 0,0-1 16,-17-17-16,0 18 0,17-36 16,0 19-16,-17-1 0,17 0 15,-17 17-15,35 1 16</inkml:trace>
  <inkml:trace contextRef="#ctx0" brushRef="#br2" timeOffset="165367.1027">23548 9631 0,'18'0'31,"-1"0"-15,1 0 0,-1 0-1,-17-18-15,0 36 31,-17-18-15,17-18 31,-18 18-31,1 0-16,-1 0 15,-35 0 1,35 0-16,-17 0 15,0 0-15,-53 0 16,35 18-16,-53-18 16,53 0-16,-18 0 15,18 0-15,-17 0 0,-54 0 16,54 0-16,-18 17 16,35-17-16,0 18 15,18-18-15,17 0 16,0 0-16,1 18 0,-1-18 15,0 0 1,1 0-16,-1 0 16,0 0-16,1 0 15,-1 0-15,1-18 16,-1 18 0,36 18 15,-18-1-16,0 1 1,17 17-16,-17-17 16,0 53-1,0-36-15,0-18 0,0 19 16,18 52-16,-1-35 16,-17-18-16,18 18 15,-18 0-15,0 0 0,0 17 0,0-17 16,0 0-16,18 88 15,-18-88-15,0 35 16,-18-17-16,18 0 0,0 105 16,-18-88-16,18 0 15,0 71-15,0-88 16,-17 70-16,17-71 16,0 71-1,0-88-15,0 36 16,0-19-16,17 1 0,1 123 15,0 0-15,-1-18 16,1-52 0,-18-1-1,0-70-15,0 70 16,0-70-16,0 18 0,0 88 16,18-71-16,-1 106 15,-17-124-15,18 36 16,-18-70-16,18 52 15,-18-53 1,0 53-16,0-53 16,0 36-16,0-36 15,0 54-15,0-54 16,17 35 0,1-17-16,0 0 15,-18-35-15,0 17 16,0-17-16,0-1 15,0 1-15,0 17 16,0-17-16,0 0 0,0 34 16,0-34-16,17 17 15,-17 1-15,18-1 16,-18-17 0,17-1-16,-17 1 15,18 0 1,0-18-1,-1 17-15,-17 1 16,18-18-16,0 17 0,-1-17 16,19 0-16,-19 0 15,36 0 1,-35 0-16,17 0 0,0-17 16,-17 17-16,17 0 15,0-18-15,1 18 0,34-17 16,-17 17-16,35-18 15,-35 18-15,0-18 16,0 1-16,0 17 0,71-36 16,-72 36-16,72-17 15,-71 17-15,53 0 16,-71 0-16,53 17 16,-53-17-16,-17 0 15,17 18-15,1-18 16,-36-18-16,17 1 15,-17-1-15,0 0 16</inkml:trace>
  <inkml:trace contextRef="#ctx0" brushRef="#br2" timeOffset="166390.7076">23636 9596 0,'0'17'15,"0"1"-15,0 17 16,0-17-16,18 35 16,-18-36-16,17 54 15,-17-36-15,18 53 16,-18-35-16,18 71 15,-18-54-15,17 107 16,-17-89-16,18 88 16,0-70-16,-1 0 15,1 17-15,0 1 0,17 140 16,-18-122-16,1 140 16,-18-123-16,0-18 15,0-18-15,18 1 16,-18 87-16,0-123 15,17 71-15,-17-106 16,0 18-16,0 17 0,0-35 16,0 88-16,18-71 15,-18 72 1,18-72-16,-18 1 0,0-1 16,17 71-16,-17-88 15,0 53-15,0-53 16,0 0-16,18 0 15,-18 0-15,0-18 0,0 18 16,0-18-16,0 1 0,18 52 16,-18-53-16,17 18 15,-17-35-15,0 34 16,18-34-16,-18 17 16,0-17-1,0 0 1,0-36-1,0 0 1,-18 18 0</inkml:trace>
  <inkml:trace contextRef="#ctx0" brushRef="#br1" timeOffset="178675.3926">15522 15046 0,'18'18'125,"0"-18"-109,-1 0-1,18-18 1,1 18-1,-1 0 1,-17 18-16,52-18 16,-35 0-16,54 0 15,-54 0-15,71 0 16,-53-18-16,53 18 16,-54-18-16,72 18 15,-71 0-15,35 0 16,-35 0-16,17 0 15,-34 0-15,-1 0 16,-17 0-16,-1 0 16,-34 0 15</inkml:trace>
  <inkml:trace contextRef="#ctx0" brushRef="#br0" timeOffset="194119.4193">12965 5327 0,'17'18'31,"19"17"-15,-1-17-16,18 52 15,-18-52-15,18 17 16,-18-17-16,0-1 16,1 19-16,-19-19 0,19-17 15,-1 35-15,-17-35 16,-1 18-16,-17-36 31</inkml:trace>
  <inkml:trace contextRef="#ctx0" brushRef="#br0" timeOffset="194319.1357">13406 5274 0,'-53'18'16,"106"-36"-16,-142 71 0,1 18 16,53-19-16,-36 37 15,36-36-15,0-18 16,17 0-16,1 0 0,17 18 16,0-35-16</inkml:trace>
  <inkml:trace contextRef="#ctx0" brushRef="#br0" timeOffset="196070.7906">8608 7038 0,'-18'0'31,"18"-18"-15,0 1 0,0-1-16,0 0 15,0 1-15,0-19 16,0 19-1,0-36-15,0 18 16,0-18-16,0 35 16,0-17-16,18 17 15,-1-17-15,1 17 16,17 1 0,-35-1-16,53 18 15,-35-18-15,0 18 16,-1 0-16,1 0 0,35-17 15,-18 17-15,53 0 16,-53 0-16,36-18 16,-18 18-16,70 0 15,-52-18-15,0 18 16,-1 0-16,1 0 0,70 0 16,-71 0-16,1 18 15,-1-18-15,1 0 0,-18 0 16,88 0-1,-88 0-15,88 18 16,-70-18-16,-1 0 0,71 0 16,0 17-1,-70-17-15,105 0 16,-105-17-16,105-1 16,-88 18-16,54-18 15,-72 1-15,71-1 16,-70 0-16,-1 1 15,1-1-15,-18 18 0,88-35 16,-88 35 0,53-18-16,-53 18 15,35 0-15,-53 0 16,36 0-16,-36 0 16,53-17-1,-35 17-15,-18-18 0,18 0 16,-18 18-16,36-35 15,-36 35-15,1 0 16,-19-18-16,1 18 0,0 0 16,-1 0-16,-17-17 15,18 17-15,-18-18 16,0 1 0,0-1-1,0 0-15,0 1 16,0-1-16,0 0 15,0 1-15,0-1 16,0-17 0,0 17-16,0 1 15,-18 17-15,18-18 0,0 0 16,18 36 46,-18 17-46,0 0-16,0 18 16,0-17-16,17-1 15,-17 0-15,0-17 16,18-1 0</inkml:trace>
  <inkml:trace contextRef="#ctx0" brushRef="#br0" timeOffset="198051.2235">13053 6191 0,'17'0'32,"1"18"-32,0 0 15,-1-18 1,1 0-16,35 0 16,-35 0-16,17 0 15,-18 0-15,19 0 16,34-18-16,-34 18 15,52 0 1,-53 0-16,18 0 0,35 0 16,-35 0-16,-18 0 15,18 0-15,0 0 0,-18 0 16,54 0-16,-54 0 16,53 0-16,-53 0 15,36 0-15,-36 0 16,1 0-16,-1 0 0,35 18 15,-34-18-15,-1 0 16,18 0-16,-18 0 16,53 0-16,-35 0 15,35 0-15,-35 0 16,53 0-16,-53 0 16,35 0-1,-35 0-15,35 0 16,-52 0-16,52 17 15,-53-17-15,36 0 16,-36 0-16,53 0 16,-53 0-16,1 0 15,-1 0-15,18 0 0,-18 0 16,18 0-16,-18 18 0,36-18 16,-36 0-16,36 0 15,-54 0-15,19 0 16,-1 0-16,0 0 0,-17 0 15,17 17-15,0-17 16,1 0-16,-1 0 0,36 0 16,-36 0-16,18 0 15,-18 0-15,0 0 16,-17 0-16,52 0 16,-52 0-16,35 18 15,-35-18-15,17 0 16,18 0-16,-18 0 15,-17 0-15,-1 0 16,19 18-16,-19-18 0,19 0 16,-19 0-16,19 0 15,-19 0-15,1 0 16,-1 0-16,-17-18 16,18 36-1,0-18 1,-1 0-1,1 0 1,0 0 0,-1 17-16,1-17 15,0 0 32,-18 18-47,17-18 16,1 18-1,-18-1 32,17-17-31,-17 18 15,18-18-15,-18 18 15,18-18-15,-18 17-16,17-17 15,-17 18 17,0-1-17,0 1 1,0 17-16,0 1 15,0-1 1,0 0-16,0-17 16,0 17-16,0-17 0,0-1 0,18 36 15,-18-35-15,0 35 16,-18-53-16</inkml:trace>
  <inkml:trace contextRef="#ctx0" brushRef="#br0" timeOffset="199857.25">22490 5045 0,'0'-18'0,"-18"36"16,18 35-1,0-18 1,-18 53-16,36-53 15,-18 1-15,35 17 16,1-36-16,16-17 16,-34-17-16,53-36 15,-54 17-15,19-52 16,-36 53-16,17 0 16,-17-36-16,0 53 15,0 1-15,0-1 0,0 36 16,0-1-16,18 19 15,-18-1-15,17 18 16,-17-18-16,18 18 16,0 0-16,-18 0 0,17 18 15,-17-36-15,0 0 0,-17 18 16,-1-35-16,0-18 16,1 17-16,-1-17 0,-35 0 15,36 0 1,-19 0-16,19-17 0,-1 17 15,-17 0-15</inkml:trace>
  <inkml:trace contextRef="#ctx0" brushRef="#br0" timeOffset="201864.7581">21378 6685 0,'-17'0'16,"17"-17"0,0-1-16,0-35 15,0 35-15,17-17 16,-17 17 0,18-17-16,-18 17 15,18 18-15,-1-17 0,-17-1 16,53-17-16,-35 35 15,52-35 1,-52 17-16,17 18 0,1 0 16,-1 0-16,35 0 15,-34 0-15,70 18 16,-54-18-16,54 0 16,-53 0-16,53 0 15,-53-18-15,53 0 16,-71 1-16,0-1 15,1-17-15,-1 17 0,18-35 16,-36 36-16,1-36 16,0 35-16,-18 0 15,0-17-15,17 18 0,-17-1 16,0-17-16,0 17 16,0-53-16,0 54 15,0-1-15,0-17 0,0 17 16,0 1-16,0-1 15,0 36 17,0-1-17,0 1-15,0 17 16,0-17-16,18 17 16,-18 0-16,18-17 15,-18 17 1,17 18-16,1-35 15,-18-1-15,35 19 16,-17-1 0,-1-17-16,19-1 0,-19 1 15,19 0 1,-1-18-16,-17 17 0,17-17 16,18 0-16,-18 0 15,0 0-15,-17 0 16,35 0-16,-18-17 15,18 17-15,-18 0 16,36 0 0,-18 0-16,-18 0 15,0-18-15,-17 18 0,35 0 16,-18 0-16,18 0 16,-18 0-16,18 0 15,-35 0-15,35 0 16,-35 0-16,17 0 15,-18 0-15,19 0 16,-19 0-16,1 0 16,0 0-16,-1 0 0,19 0 15,-19 0 1,36 0 0,-35 0-16,-1 0 0,19 18 15,-19-18-15,1 0 16,0 0-16,34 17 15,-34-17 1,17-17 0,-17 17-16,0 0 15,-1 0 1,-17 17 0,18-17-1,-18 18 1,18-18-1,-18 17 1,17-17-16,-17 18 16,0 0-16,18-1 15,-18 1-15,0 0 0,0 17 16,18-17 0,-18 34-16,0-16 15,0-1-15,17-17 0,-17-1 16,0 19-16,0-19 15,-17 1 1</inkml:trace>
  <inkml:trace contextRef="#ctx0" brushRef="#br0" timeOffset="251455.0335">28169 8043 0,'18'-17'16,"17"17"-16,1 0 15,16 0 1,-16 0-16,34 17 16,-34-17-16,16 36 15,-34-36-15,17 35 16,-35 0-16,0 18 15,0-35-15,-35 52 16,17-34-16,1-19 16,-18 54-16,17-54 15,0 19-15,18-19 0,0 1 16,0 17-16,18-17 0,0 0 16,17-1-1,-18-17-15,19 0 0,17 0 16,-36-17-16,19 17 15,-36-18-15,-18 0 16,-17 18 0,17 18-16,-35 0 15,35 17-15,18-18 16,-17 19-16,17-19 16,0 36-16,17-17 15,19 16-15,-19-34 16,1 17-16,0-17 0,17 0 15,-17 17 1,-1-35-16,-17 18 16,-17-18-16,-36 0 15,35 0-15,-53 0 16,36 0 0,18 0-16,-1 0 0,0 0 15</inkml:trace>
  <inkml:trace contextRef="#ctx0" brushRef="#br0" timeOffset="252783.8437">27975 9701 0,'0'0'0,"0"-17"16,18 17 0,17-18-1,-17 18-15,17-18 16,0 18-16,1 0 0,-1 0 0,0 0 15,53 18-15,-70-18 16,53 53-16,-54-35 16,19 52-1,-36-34-15,0-1 0,0 35 16,0 36 0,0-53-16,-18 53 15,18-53-15,0 17 16,-18 1-16,1 88 15,17-71-15,-18 71 16,0-71-16,1 53 16,17-70-16,0 70 15,0-88-15,17 52 16,19-69-16,-19 17 16,19-18-16,-1 0 0,0 0 15,0 1-15,1-1 0,34 36 16,-35-36-16,18 18 15,-17-36-15,17 1 16,-36-18-16,1 0 16,-18-18-1,0 1 1,-18 17-16,18-18 16,-17 18-16,-1 0 15,-17 0-15,17 18 16,0-18-16,1 17 15,-1 1-15,0 0 0,1-1 16,-18 1-16,-1 35 16,19-18-16,-1-17 15,0 17-15,18 18 0,-17-18 16,17 18-16,0 18 0,-18 87 16,18-69-16,0 105 15,0-89-15,-18 90 16,18-90-16,0 72 15,0-71-15,0 70 16,0-70-16,18 70 16,-18-70-1,18 70-15,-1-87 16,-17 69-16,18-87 16,-18 70-16,-18-70 15,1 52 1,17-52-16,-36 34 15,36-34-15,-17 35 16,17-71-16,-18 18 16,18 0-16,0-18 0,0 36 15,0-36-15,0-17 16,0-1-16,0 1 0,0 17 16,-17-17-1,17 0-15,-36-1 0,1 1 16,0-1-16,-36 1 15,18-18-15,-53 35 16,53-17-16,-70 0 16,88-18-1,-36 0-15</inkml:trace>
  <inkml:trace contextRef="#ctx0" brushRef="#br0" timeOffset="267509.9674">8290 15663 0,'-17'0'0,"17"18"16,17 35-1,-17 0-15,36 53 16,-36 17 0,17-52-16,-17 52 15,0-70-15,0 35 16,18-70-16,-18 35 15,17-53 1,1-35-16,-18-1 16</inkml:trace>
  <inkml:trace contextRef="#ctx0" brushRef="#br0" timeOffset="267776.6763">8608 15963 0,'0'0'16,"-35"35"-16,-1-17 0,19-18 15,-36 35-15,35-17 16,0 0-16,-17-1 16,35 1-16,0 17 15,18-17 1,35 17-16,-36-35 15,54 35-15,-36-35 16,36 18-16,-54 0 16,19-1-16</inkml:trace>
  <inkml:trace contextRef="#ctx0" brushRef="#br0" timeOffset="268228.0186">9031 15875 0,'0'18'16,"18"-18"-1,17 0 1,0 0-16,-17-18 16,17 18-16,-17 0 0,35-18 15,-36 18-15,-17 18 16</inkml:trace>
  <inkml:trace contextRef="#ctx0" brushRef="#br0" timeOffset="268338.7634">9066 16051 0,'36'0'16,"-72"0"-16,107 0 0,0 0 15,-54 0-15,18 0 16,-17 0-16</inkml:trace>
  <inkml:trace contextRef="#ctx0" brushRef="#br0" timeOffset="269133.3746">9931 15663 0,'35'-17'16,"-17"17"-16,52-36 15,-35 19 1,1 17-16,17-18 16,-36 18-16,-17-17 15,-17 34-15,-19 1 16,1-18-16,0 17 16,-36 36-1,18 0 1,36-35-16,17 17 0,0 18 15,17-35-15,19-1 16,-1 1-16,18 0 0,-18-1 0,18 1 16,18 0-1,-36-1-15,-18 36 16,-17-35-16,-17 17 16,-18-17-16,-36 17 15,18-17-15,-53 17 16,71-35-16,0 0 15,17 0-15,36-18 16,-1 1 0,19 17-16</inkml:trace>
  <inkml:trace contextRef="#ctx0" brushRef="#br0" timeOffset="269341.4519">10636 15928 0,'18'0'16,"-36"0"-16,54 18 0,-19-18 0,1 0 16,35 0-16,-36 0 15,19-18 1,-19 0-16</inkml:trace>
  <inkml:trace contextRef="#ctx0" brushRef="#br0" timeOffset="269657.1516">10971 15663 0,'0'0'0,"36"-17"16,-1 17-16,36 0 16,-36 0-16,0 17 15,-17 1-15,17 0 0,-35-1 16,18 19-16,-18-19 0,0 18 16,-36 54-16,19-54 15,-19 35 1,19-52-16,-1 35 15,18-35-15,18-1 16,-1-17-16,54 18 16,-36-18-16,18-18 15,-18 18-15</inkml:trace>
  <inkml:trace contextRef="#ctx0" brushRef="#br0" timeOffset="269956.9586">11624 15893 0,'0'0'0,"-18"17"15,1 19-15,17-19 16,-18 18-16,18 1 0,18-1 16,-18-17-16,35 17 0,0 0 15,1-35-15,34 18 16,-35-36-1,18-17-15,-17 0 16,-19 17-16,1-53 16,-18 36-16,-35-18 15,-1 18-15,-69 0 16,52 17-16,-53 0 16,53 18-16,-18 18 15,54-18-15</inkml:trace>
  <inkml:trace contextRef="#ctx0" brushRef="#br0" timeOffset="276818.4873">8502 16916 0,'-18'0'0,"36"0"31,-18 35-31,35 36 15,-17-19-15,0 1 16,-1 0-16,1 0 0,-1 0 16,1 18-16,-18-18 0,18 17 15,-18-35-15,17 1 16,1-36 0,-18-18-1</inkml:trace>
  <inkml:trace contextRef="#ctx0" brushRef="#br0" timeOffset="277064.8496">8855 17198 0,'-36'0'16,"72"0"-16,-89 18 0,18-1 15,17-17-15,-17 18 16,17-1-16,0 1 0,1-18 15,-1 18-15,36-1 16,-18 1-16,53 0 16,-18-18-16,35 17 15,-34-17-15,34 18 16,-34 0-16,-1-1 16,-18 1-16</inkml:trace>
  <inkml:trace contextRef="#ctx0" brushRef="#br0" timeOffset="277404.5604">9313 17127 0,'-17'18'16,"34"-18"-16,1 0 15,17 0-15,-17-18 0,35 18 16,-36-17-16,19 17 16,-19 0-16</inkml:trace>
  <inkml:trace contextRef="#ctx0" brushRef="#br0" timeOffset="277532.0986">9366 17339 0,'18'18'15,"-36"-36"-15,54 36 0,-19-18 16,1 0-16,35-18 16,-36 18-16,36-18 15</inkml:trace>
  <inkml:trace contextRef="#ctx0" brushRef="#br0" timeOffset="280674.132">10160 16969 0,'0'0'0,"-18"0"16,1-18-16,17 0 15,17 1-15,1 17 16,35 0 0,-18 0-16,-17 0 0,52 35 15,-34-17-15,-1 52 16,-17-35-16,-18 36 16,-18-36-16,-17 36 15,17-36-15,-17 18 16,35-35-1,-18-18-15,18 17 0,18-17 16,35 0 0,-18 0-16,18 0 15,-18 0-15,0 0 16,-17 0-16,17 0 16</inkml:trace>
  <inkml:trace contextRef="#ctx0" brushRef="#br0" timeOffset="280907.2515">10866 17216 0,'0'0'16,"0"17"-16,17-17 0,1 0 0,35-17 16,-18 17-1,-17 0-15,17 0 0</inkml:trace>
  <inkml:trace contextRef="#ctx0" brushRef="#br0" timeOffset="281236.7086">11307 16986 0,'0'0'0,"17"-17"0,18-1 15,-17 18-15,35-35 16,-18 35-16,-17-18 16,17 0-1,0 18-15,-70 18 31,18-18-31</inkml:trace>
  <inkml:trace contextRef="#ctx0" brushRef="#br0" timeOffset="281512.8766">11289 17022 0,'0'0'15,"-18"35"-15,18-18 16,0 1-16,18 0 15,35-1-15,-18 1 16,36 0-16,-36-18 16,18 35-1,-18-17-15,-17-1 0,-18 18 16,17-17-16,-34 17 16,-1-17-16,-35 0 15,18-1-15,0-17 16,-1 0-16,1 0 0,-18-17 15,18-1-15,0 0 16,35 1 0,17-1-16</inkml:trace>
  <inkml:trace contextRef="#ctx0" brushRef="#br0" timeOffset="281997.6654">13300 16775 0,'0'70'0,"0"-140"0,17 193 16,1 1-16,0-89 15,-1 18-15,19 0 0,-19-18 16,1 0-16,-1 0 15,19 18-15,-19-35 16,1 0-16</inkml:trace>
  <inkml:trace contextRef="#ctx0" brushRef="#br0" timeOffset="283058.7206">13811 17198 0,'-17'0'0,"34"0"0,-52 18 16,-18-1 0,35 1-16,1-1 15,17 19-15,0-1 16,17-17-16,1-18 16,0 17-16,-1-17 0,19 0 15,-19 0-15,1-17 16,0 17-16,-1-18 0,-17 0 15,0 1-15,0-1 16,-17 18 0,17 18-1,0-1 1,17 1-16,1-18 16,-1 0-16,1 0 15,17 0-15,-17 0 16,0 0-16,-36 0 31,18-18-15,18 18-16,-18-17 15,17 17-15,36-36 16,-35 36-16,-1-17 0,36 17 16,-35-18-16,17 18 15,-17 0-15,-36 18 31,18-1-31,-35 1 16,35 0-16,-18 17 16,18-17-16,0 17 15,18-35-15,35 18 16,-35-18-16,35-18 16,-36 0-1,1 1-15,-1-1 16,-17 0-16,0 36 31,0 17-15,18 1-16,0 52 15,-1-53-15,19 36 16,-36-36-16,0 35 16,0-52-16,-36 0 15,1-18-15,-18-18 16,36-17-16,-19-53 15,19 52-15,17-52 16,0 53-16,35-18 16,-17 35-16,17 1 15,-18 17-15,19 0 0,17 0 16,-18 0 0,18 0-16,-36 0 15,36 0-15,-35-18 16,0 0-1,-18 1-15,-18 17 16,0 0 0,1 17-1,17 1-15,-18-18 0,18 18 16,18-1-16,-1 1 16,1-18-1,17 0 1,-17 0-16,0-18 15,-18 1-15,17-1 16,1 0-16,-1 1 16,1-1-16,17 0 15,-17 18-15,17 0 16,-17 0 0</inkml:trace>
  <inkml:trace contextRef="#ctx0" brushRef="#br0" timeOffset="284082.3656">15787 17180 0,'-35'18'0,"70"-36"0,-88 54 16,35 16-16,1-34 16,-1 17-16,18-17 0,0 17 15,0-17-15,0 0 16,0-1-16,18-17 0,35 0 15,-36-17-15,54-36 16,-54 17-16,19-52 16,-19 35-1,-17 0-15,-17-35 16,-36-18-16,35 71 16,-35-53-1,18 88-15,17 0 0,1 0 0,-19 70 16,36-17-16,18 53 15,0-35 1,52 35-16,-35-54 16,71 1-16,-53-35 15,0-18-15,-18 18 0,1-36 16,-1 0-16,-17 1 16,-18-1-16,0 0 15,0 1-15,-36-18 16,19 35-16,-1-18 0,-17 18 15,17 18-15,-17-1 16,35 18-16,0-17 0,0 0 16,0 17-16,17-17 0,54-1 15,-36-17-15,36 18 16,-36-36 0,18 1-16,-35-1 15,-36 0 1,18 1-16,-35 17 15,0 0 1,17-18-16,36 18 31,17 0-31,-18 0 16,1 0-16,0 0 16,-1-18-16,1 18 0,-18-17 31,18 17 0,-1 0-31,19-18 16,-19 18-16,36 0 15,-18-17-15,1 17 16,-19-18 0,19 18-16,-54-18 15</inkml:trace>
  <inkml:trace contextRef="#ctx0" brushRef="#br0" timeOffset="284232.7657">16387 17074 0,'0'0'15,"0"18"-15,35 35 16,-35-18-16,35 18 16,-35-18-1,18 1-15,-1 17 16,1-18-16,0-17 15,-1-18-15</inkml:trace>
  <inkml:trace contextRef="#ctx0" brushRef="#br0" timeOffset="284721.5653">16704 17304 0,'0'-18'16,"-18"18"-16,1 0 16,-1 0-1,0 35 1,18-17-16,0 17 16,0-17-16,18 0 15,0-18-15,17 0 16,-17 0-16,-1-18 0,1 0 15,0 1 1,-18-1-16,0 0 16,0 1-16,0-1 0,-18 18 15,18-18-15,-18 18 16,18 18-16,36 0 16,-19-18-1,19 17-15,-19-17 16,18 0-16</inkml:trace>
  <inkml:trace contextRef="#ctx0" brushRef="#br0" timeOffset="285149.6626">16933 17268 0,'-17'-17'16,"34"34"-16,-52-34 16,35 34-1,18 1 1,-18 0-16,17-1 0,1 19 15,-18-19 1,0 1 0,0 0-16,-18-18 15,1 0-15,-1 0 16,18-18 0,18-17-1,-1 35-15,1-18 16,0 18-16,-1-18 0,1 18 15,0 0-15,-1 0 16,-17-17 0,18 17-1,-18-18 1,0 36 15,0-1-15,17 1-1,-17 0-15,18-18 16,0 0-16,-1-18 16,1 18-16,0-18 15</inkml:trace>
  <inkml:trace contextRef="#ctx0" brushRef="#br0" timeOffset="285283.5176">17180 17268 0,'36'-17'16,"-19"17"-16,18 0 15,1-18-15,17 1 16,-18-1-16,18 0 16,-35 18-1,-18-17-15</inkml:trace>
  <inkml:trace contextRef="#ctx0" brushRef="#br0" timeOffset="285439.9336">17410 17022 0,'0'35'0,"17"-18"16,-17 19-16,0-1 15,0 18-15,0-18 0,18 0 16,-18-17-16,0 17 0,18-17 16,-18 0-16</inkml:trace>
  <inkml:trace contextRef="#ctx0" brushRef="#br0" timeOffset="286330.4191">13423 15963 0,'0'-17'0,"-17"-1"16,-1 0-16,-17-17 15,17 35-15,-35 0 16,35 18 0,-17 17-16,35-17 15,0 17-15,18 18 16,17-36-1,-17 1-15,17-18 0,18 35 16,-18-17 0,-35 0-16,0-1 0,-17 36 15,-36-35 1,35-1-16,-17-17 16,17 0-16,18-17 15,0-1-15,0 1 16</inkml:trace>
  <inkml:trace contextRef="#ctx0" brushRef="#br0" timeOffset="286730.3349">13635 16016 0,'0'0'0,"18"71"0,-18-36 16,17 0-16,-17-17 0,18 17 15,-18-17-15,0-36 31,-18-35-31,18 36 16,-17-36 0,17 17-16,17 1 15,1 35-15,-1 0 16,1 18-16,0 35 16,-18-36-16,17 19 15,1-19 1,0-17-1,-1-17 1,1-1-16,0 0 16,-1 1-16,1-1 0,-1 18 15,1 0-15,0 0 16,-18 18-16,0-1 16,17 1-16,-17 0 0,18 17 15,-18-17-15,35-1 16,-17-17-16,0 0 15</inkml:trace>
  <inkml:trace contextRef="#ctx0" brushRef="#br0" timeOffset="287419.1634">14129 16087 0,'-36'17'0,"72"-34"0,-89 52 15,53 18 1,0-35-16,17 17 15,1-35-15,35 17 16,-35-17-16,35-17 16,-36 17-16,1-18 15,0-17 1,-18 17-16,-18-17 16,18 17-16,-18 1 0,1-1 15,17 36 1,0-1-1,17-17-15,1 18 16,0 0-16,-1-18 16,18 17-16,-17-17 15,0 0-15,-18-17 16,0-19-16,0 19 16,0-36-16,0 0 15,0-35 1,0 35-16,0-18 15,-18 18-15,18-17 0,-18-18 16,18 70-16,-17 0 16,17 36-16,0 0 15,0 17-15,0 35 0,17 54 16,-17-54-16,36 71 16,-1-88-16,-17 0 15,17-17-15,0-1 0,36-17 16,-36-18-16,36-18 15,-54 0-15,18-52 16,-35 34 0,0-34-16,0 35 15,-35-54-15,18 36 16,-19-35-16,1 53 16,17 17-16,1 1 15,-1 52-15,18 53 16,0-35-16,18 0 15,17 53-15,0-53 16,36 17-16,-36-34 16,18-1-1,-35-17-15,-1-18 0,1 0 16</inkml:trace>
  <inkml:trace contextRef="#ctx0" brushRef="#br0" timeOffset="287936.087">15575 16175 0,'18'0'16</inkml:trace>
  <inkml:trace contextRef="#ctx0" brushRef="#br0" timeOffset="288915.191">14958 15963 0,'0'0'0,"-18"18"15,18-1-15,-17-17 0,17 18 16,0 17 0,17-17-16,1-18 0,17 0 15,-17 0-15,17 0 16,-17-18-16,-18 1 16,-18 17 15,0 0-31,1 0 0,-1 0 15,18 17-15,0 1 16,18 35 0,-1-35-16,36 17 15,-17-17-15,34-18 16,-17 17 0,-35-34-16,-18-1 0,17-17 15,-17 17-15,-17-17 16,-1-18-1,0 17-15,18 1 16,0 18-16,0-1 0,36 0 16,-19 18-16,54 0 15,-54 0-15,19-17 0,-1 17 16</inkml:trace>
  <inkml:trace contextRef="#ctx0" brushRef="#br0" timeOffset="289837.6132">16316 16069 0,'0'0'16,"-35"-35"-16,17 17 0,-17 0 15,17 18-15,-17 0 0,0 0 16,17 18-16,0 0 0,1 35 16,-1-18-16,18-17 15,0-1-15,18 1 16,17 0-16,18-18 15,-18-18-15,18-35 16,-35 18-16,-1-36 16,-17 18-16,-17-35 15,-1 53-15,0-18 16,-17 18-16,18-1 16,-36 1-1,17 17-15,19 18 0,-1 36 16,18-1-16,0 35 15,35-34-15,1-1 16,-1 0-16,0 1 0,71-1 16,-71-18-16,53 1 15,-52 0-15,-19-18 16,1 0-16,0 0 0,-18-18 16,-18 18-1,0 0 1,1 0-16,-1 0 0,18 35 15,0 1 1,18-19-16,-1-17 16,19 36-16,-1-36 15,18 0-15,-36-18 16,1 0-16,-18 1 16,0-1-16,0-17 15,-18 17 1,18 0-16,-17 1 0,17-1 15,17 18 1,1 0 0,0 0-1,-1 0-15,1 0 16,0 0-16,-1 0 0,-17-17 16,0-1-1,0 0 1,18 18-1,0 0-15,35 0 16,-36-17-16,54-1 16,-54 18-16,1-18 15,0 18-15,-1 0 16,-17-17-16,-17 17 16,-19-18-1,19 0-15,-19 1 16</inkml:trace>
  <inkml:trace contextRef="#ctx0" brushRef="#br0" timeOffset="289955.4257">16863 15734 0,'0'35'16,"17"-17"-16,-34-53 0,34 105 0,-34-158 0,52 211 15,-35-87-15,18-1 16,-18 0-16,17 0 0,-17-17 16,0 17-16,18-17 0,0 0 15</inkml:trace>
  <inkml:trace contextRef="#ctx0" brushRef="#br0" timeOffset="290227.6492">17022 15981 0,'-18'17'0,"36"-34"0,-36 52 15,18 0 1,0 1-16,18-1 16,-1-17-16,18 17 15,-17-35-15,17 0 16,-17 0-16,-18-18 15,0 1-15,0-1 16,0-35-16,-18 35 16,18 1-16,-17-19 15,17 19 1,17 34-16,1 19 16,0-1-1,-1-17-15,1-1 16,0 1-16,-18 0 15</inkml:trace>
  <inkml:trace contextRef="#ctx0" brushRef="#br0" timeOffset="290480.0645">17321 15946 0,'0'0'16,"-17"17"-16,-1-17 15,18 18-15,0 17 16,18-17-16,-1-1 0,19 1 16,-1-18-16,-17 18 15,-1-1 1,-17 1-16,0 0 0,0-1 16,-35-17-1,17 18-15,1-18 16,-1 0-16,0-18 15</inkml:trace>
  <inkml:trace contextRef="#ctx0" brushRef="#br0" timeOffset="290761.9167">17445 16069 0,'0'0'16,"18"-18"-16,-1 1 15,1-1 1,-1 0-16,1 1 15,-18-1-15,0 1 16,-18 17-16,1 0 16,-1 17-16,1 1 15,17-1-15,0 19 16,17-19-16,-17 1 16,18 0-1,-1-1-15,1-17 16,0 0-16,-1 0 15,1 0-15,0-17 0,-1-1 16,1 0-16,0 1 16</inkml:trace>
  <inkml:trace contextRef="#ctx0" brushRef="#br0" timeOffset="290878.7287">17745 16016 0,'17'0'16,"1"18"-16,-53-36 0,88 36 15,-36-18-15,19 0 16,-19 0-16,1-18 0,17 18 15,-17-18-15,17-17 16,-17 18-16,-18-1 16</inkml:trace>
  <inkml:trace contextRef="#ctx0" brushRef="#br0" timeOffset="291061.7141">17833 15787 0,'0'0'0,"0"106"0,0-53 0,0 35 16,0-53-16,0 0 15,18-17-15,-18 0 16,17-1-16,1 1 16</inkml:trace>
  <inkml:trace contextRef="#ctx0" brushRef="#br0" timeOffset="291328.423">18150 15998 0,'0'0'15,"-17"0"-15,17 18 16,0 0-16,17-1 15,1 1 1,17 0-16,-17-1 16,0-17-16,-1 0 15,-17 18-15,0 0 0,-17-1 16,-1 1-16,-17 0 16,-18-1-1,0-17-15</inkml:trace>
  <inkml:trace contextRef="#ctx0" brushRef="#br0" timeOffset="304336.3515">14534 5521 0,'18'0'0,"0"0"16,-1 0-16,19 0 15,-1 0-15,-17 0 16,17 0-16,0 0 0,0 0 16,36 0-1,-18 0-15,-18 0 0,18 0 16,71 18-16,-54-18 16,1 0-16,17 0 0,0 0 15,106-18 1,-70 18-16,-19 0 0,19 0 15,-1-18-15,1 18 0,123-35 16,-124 35-16,1-18 16,-1 18-16,142-35 15,-124 35-15,-18-17 16,18 17-16,106-18 0,-141 18 16,18 0-16,105 0 15,-123 0-15,0 18 16,123-18-16,-123 0 15,17 0-15,-17 0 0,141-18 16,-123 18-16,-19 0 16,1-18-16,0 18 15,-18 0-15,106 0 16,-106 0-16,18 0 0,-18 0 16,124-17-16,-18 17 15,-106 0-15,1 0 16,69 0-1,-105 0-15,18 0 0,-18 0 16,-18 0-16,0 0 0,1 0 16,16 0-16,-34 0 15,17 0-15,-17 0 0,0 0 16,-1 0-16,1 0 16,0-18-16,-1 18 15,-17-18-15,-17 1 16</inkml:trace>
  <inkml:trace contextRef="#ctx0" brushRef="#br0" timeOffset="304635.8686">21255 5027 0,'18'18'16,"-1"-18"-16,36 17 15,-18 1-15,36 17 16,-36-17-16,18 17 16,-18-17-16,36 17 15,-36 0-15,18 1 16,-35-19-16,-1-17 16,-17 18-16,0 0 15,-35-18-15,-18 35 16,18-35-16,-36 35 15,36-17-15,-18 35 16,18 0-16,-53 17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0:40.1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23760 4533 0,'-18'0'31,"18"-35"-31,0 17 16,0-17-16,0-18 15,0 18 1,18-18-16,-1 35 0,-17-17 15,36-18 1,-36 35-16,35-17 16,-18 18-16,1-1 0,0 0 15,-1 18-15,19-17 16,-19 17-16,19 0 0,-1 0 0,35 0 16,-34 0-1,17 0-15,-1 17 0,72 1 16,-53 0-16,-1-18 15,1 0-15,17 17 0,0-17 16,71 18-16,-71-18 16,-17 17-16,17-17 0,-18 18 15,71-18 1,-70-18-16,-1 1 0,1-1 16,88-52-16,-89 34 15,-17 1-15,53-36 16,-53 36-16,-18-18 0,18 18 15,-18 0-15,-17-18 16,17-53-16,1 53 16,-19-53-16,1 53 15,-18 0-15,18-52 16,-18 16 0,0 54-16,0 0 0,0-36 15,0 36 1,17 17-16,1 18 15,0 0 1,-1 36 0,-17-19-16,18 1 0,-18 17 15,17 18-15,-17-18 0,0 1 16,18-1-16,-18 53 16,18-53-16,-18 36 15,17-36-15,-17 1 0,0-19 16,18 18-16,-18-17 0,0 17 15,18 18 1,-1-35-16,1 0 0,17 17 16,0 0-1,-17-35-15,17 18 16,-17-1-16,0 1 16,-1-18-16,1 18 15,0-1-15,17-17 0,-18 18 16,19 0-16,-19-18 0,54 35 15,-36-35-15,36 17 16,-36 1-16,18-18 16,0 0-16,0 0 0,35 0 15,-35 0-15,-18 0 16,18 0-16,0 18 0,-18-18 16,1 0-16,52 0 15,-53 0-15,36 17 16,-36-17-16,-17 18 15,17-18-15,0 0 0,0 0 16,54 0-16,-54 0 16,53-18-16,-53 18 15,18 0-15,0-17 0,-18 17 16,18 0-16,-17 0 16,52 0-16,-53 0 15,0 0-15,1 0 0,-1 0 16,53 0-16,-53 0 15,1 0-15,-1 0 16,0 0-16,1 0 0,34 0 16,-35 0-16,-17 17 15,17-17-15,1 0 0,-1 0 16,18 0-16,-18 0 16,0 0-16,18-17 15,-35 17-15,17-18 16,-17 18-16,-1 0 0,1 0 0,17 0 15,-17 0 1,0 0-16,-1 0 16,1 0-1,0 0 1,-18 18-16,17-18 0,1 0 31,-1 17-31,1 1 16,-18 0-1,18-18-15,-18 17 16,0 1-16,17 35 16,-17-35-16,0 52 15,0-35-15,18 36 16,-18-36-16,0-17 16,0 17-16,0-17 15,-18-18 1</inkml:trace>
  <inkml:trace contextRef="#ctx0" brushRef="#br0" timeOffset="465.8146">26158 1958 0,'18'0'15,"0"18"-15,-1-18 0,54 52 16,-36-34-16,18 0 16,-18 17-16,1-17 15,17 17-15,-18-35 16,-17 18-16,-1-1 0,1-17 16</inkml:trace>
  <inkml:trace contextRef="#ctx0" brushRef="#br0" timeOffset="610.0884">26494 1852 0,'-71'71'16,"142"-142"-16,-177 177 0,71-71 0,-36 53 16,53-52-1,1-1-15</inkml:trace>
  <inkml:trace contextRef="#ctx0" brushRef="#br0" timeOffset="2129.9572">30445 4374 0,'0'-17'16,"0"-1"0,0-17-1,-18 17-15,18 1 0,0-19 16,0 19-16,0-36 16,0 35-16,0-17 15,0 17-15,0 1 16,0-1-16,18 0 15,-1 1-15,1-1 16,17 0-16,18 18 16,-35-17-16,17 17 15,36 17-15,-36 1 16,53 0-16,-53-1 16,71 1-1,-70-18-15,16 0 0,1 0 16,-17 0-16,17-18 0,-18 1 15,18-1-15,-18 0 0,53-52 16,-52 35-16,-1-18 16,0 0-16,-17 0 0,-1-18 15,1-70 1,0 71-16,-18-1 16,0 18-16,0 0 0,-18-17 15,18 34-15,0 19 16,0-1-16,-18-17 15,18 17-15,0 1 16,0 34 0,0 18-16,0 1 15,18-1-15,-18 53 16,18-35-16,-1 35 16,-17-35-16,36 35 15,-36-35-15,17-17 16,1 34-16,-1-52 15,19 35-15,-19-36 16,19 36 0,-1-35-16,-17-18 0,52 18 15,-35-1-15,-17-17 16,35 0-16,-18-17 0,18 17 16,53-18-16,-35 18 15,-19 0-15,19-18 0,52 18 16,-70-17-16,18 17 15,52 0 1,-17 0 0,-53 0-16,0 17 0,35-17 15,-52 0-15,34 18 16,-35-18-16,1 0 0,17 0 16,-36 0-1,36 0-15,-35 0 16,-1 0-16,1 18 15,0-18-15,-1 17 16,-17 1-16,18 17 16,-18-17-1,0 35-15,0-18 16,18 18-16,-18-35 16,0 17-16,0-18 15,-18-17 1,18-17-1</inkml:trace>
  <inkml:trace contextRef="#ctx0" brushRef="#br0" timeOffset="2815.4011">31221 2081 0,'0'0'0,"0"18"15,0 17 1,17-17-16,-17 0 16,18-1-16,35 19 15,-35-19-15,35 1 16,-36-1-16,19-17 0,-19 0 16,18 0-16,1-17 0,-19-1 15,36-35 1,-35 36-16,0-19 0,-1 19 15,1-1-15,-18 0 16,0 36 0,17 35-1,1 0-15,0-18 0,-1 0 16,36 54 0,-17-36-16,-19-18 0,1 0 15,-1 0-15,-17 1 0,0-19 16,0 1-16,-17 0 0,-18-18 15,-1 17-15,-17-17 0,-52 0 16,69 0-16,-34 18 16,34-18-1</inkml:trace>
  <inkml:trace contextRef="#ctx0" brushRef="#br0" timeOffset="4193.0576">31732 1940 0,'0'-17'16,"0"-1"-1,0 0 1,18 18 0,-18-17-16,0-1 15,0 36 16,-18-1-31,1 36 16,17-17-16,0-19 16,17 18-1,1-17-15,-18 0 0</inkml:trace>
  <inkml:trace contextRef="#ctx0" brushRef="#br0" timeOffset="4671.328">31238 1870 0,'-17'53'0,"17"-36"15,0 19-15,0 16 16,17-34-16,-17 17 0,18-17 16</inkml:trace>
  <inkml:trace contextRef="#ctx0" brushRef="#br0" timeOffset="5131.552">31750 2011 0,'0'-18'15,"18"36"17,-18-1-17,0 1-15,0 0 16,0-1-16,0 1 0</inkml:trace>
  <inkml:trace contextRef="#ctx0" brushRef="#br0" timeOffset="16115.7012">31750 1976 0,'18'0'31,"-18"-18"-31,17 18 16,1-18 77,-18 1-77,0-1 0,18 0-16,-18-17 15,17 17-15,-17 1 16,0-1-16,-17 18 16,-1 18-1,0-1 1,18 1-16,0 35 15,-17-35-15,17 17 16,0-17-16,0 34 16,0-34-16,0 0 0,0 17 15,0-17 1,0-1-16,0 1 16,17-18-16,1 0 15,-18 18 1</inkml:trace>
  <inkml:trace contextRef="#ctx0" brushRef="#br0" timeOffset="16520.2917">31732 2064 0,'18'17'15,"0"1"1,-18 0-16,17-1 0,-17 19 16,0-19-16,0 19 15,0-19-15,0 1 16,18-1-1</inkml:trace>
  <inkml:trace contextRef="#ctx0" brushRef="#br0" timeOffset="16737.8701">31768 2152 0,'17'18'16,"1"17"-1,0-17 1,-1-1-16,1 18 16,-18-17-16,0 0 0,0 17 15</inkml:trace>
  <inkml:trace contextRef="#ctx0" brushRef="#br0" timeOffset="17251.2347">31891 2275 0,'0'-17'0,"0"34"31,-18 1-15,18 0-16,0-1 15,0 19 1,0-19-16,0 1 0,0 0 16,0-1-16,0 1 15,-17-1 1,-1-17 0,18-17-1,0-1-15,-17 18 16</inkml:trace>
  <inkml:trace contextRef="#ctx0" brushRef="#br0" timeOffset="17612.2097">31768 2275 0,'0'0'16,"17"0"-1,1 36 1,-18-19-16,18 19 0,-1 17 15,-17-18-15,0 18 16,0-36 0,0 1-16,0 0 0,-17-1 0,-1-17 15,-35 18 1,35-18-16,1 0 16,-1 0-16,0 0 15</inkml:trace>
  <inkml:trace contextRef="#ctx0" brushRef="#br0" timeOffset="19401.6455">11642 6244 0,'17'0'31,"36"0"-15,-17 0-16,52 0 15,-35 0-15,105-17 16,-69 17-16,34 0 16,18-18-16,159 0 15,-141 18-15,194-17 16,-177 17-16,18 17 16,-18-17-16,-17 0 0,0 18 15,-18-18-15,124 0 16,-177 0-16,0 0 15,0 0-15,-70 0 0,-36 0 16</inkml:trace>
  <inkml:trace contextRef="#ctx0" brushRef="#br0" timeOffset="92626.423">25453 10654 0,'0'35'0,"0"-17"16,0 70-1,18-35-15,-18 17 0,17 1 16,-17 17-16,18-17 0,-18-1 16,17 1-16,1 52 15,-18-70-15,18 35 16,-18-52-16,0-1 16,0-17-16,0-1 15,17-17-15,-17-17 16,0-1-16</inkml:trace>
  <inkml:trace contextRef="#ctx0" brushRef="#br0" timeOffset="93147.7227">25277 10936 0,'-18'0'15,"18"-18"17,0 1-17,0-1-15,18-17 16,-1 17-16,-17 1 16,18-19-16,-1 1 15,1 17-15,0-17 16,-1 0-16,1 17 0,0-17 15,-1 0-15,1 17 0,0-17 16,-1 17-16,1 18 16,-1 18-1,1-1-15,0 19 16,-1-19-16,19 36 16,-19-35-16,1 17 15,0-17-15,17 17 16,0-17-16,-17-1 0,-1-17 15,1 0-15,0 0 16</inkml:trace>
  <inkml:trace contextRef="#ctx0" brushRef="#br0" timeOffset="95184.5131">25735 12188 0,'0'-17'16,"-17"17"0,17-18-1,-18 1-15,0-1 16,1 18-16,-1-18 15,-17 18-15,17 0 0,-53 18 16,36 0-16,-18 17 16,18 0-16,17-17 15,18 17-15,0 0 16,0 1-16,36 34 16,-1-52-16,0 17 15,18-17-15,35-1 16,-35 1-16,0-18 0,0 0 15,-18-18-15,1 1 16,-19 17-16,-34 0 16,-1 0-1</inkml:trace>
  <inkml:trace contextRef="#ctx0" brushRef="#br0" timeOffset="96385.039">28840 10813 0,'0'17'31,"17"36"-15,-17-18-16,0 18 16,18 18-16,-18-18 0,0 17 15,0 1-15,18 0 0,-18 34 16,17-69-16,-17-1 16,18 0-16,-18 0 15,0-17-15,17 17 16,1-35-1</inkml:trace>
  <inkml:trace contextRef="#ctx0" brushRef="#br0" timeOffset="96824.2493">28610 11077 0,'0'18'16,"0"-36"-16,18 18 15,0-35 1,-18 17-1,17-17-15,-17 0 16,0 17-16,18-17 0,-1-18 16,1 18-16,0-1 15,-1 1-15,-17 0 16,36-18-16,-19 18 16,-17 17-16,18 18 0,0 0 15,-1 53 1,1 0-16,35 35 15,-36-53-15,19 1 16,-1-1-16,0-18 16,1 19-16,16-19 15,-34 1-15,-18 0 0</inkml:trace>
  <inkml:trace contextRef="#ctx0" brushRef="#br0" timeOffset="97482.2307">28769 12312 0,'18'0'16,"17"18"-1,0-18-15,-17-18 16,35 18-16,-18 0 0,18-18 16,-18 1-16,1 17 0,16-18 15,-34 18-15,0 0 16,-36 0 0,0 0-16,1 0 15</inkml:trace>
  <inkml:trace contextRef="#ctx0" brushRef="#br0" timeOffset="97810.8095">28998 12047 0,'0'18'15,"18"0"1,-18-1-16,0 54 16,0-36-1,0 53-15,0 1 16,18-37-16,-1-16 16,1-1-16,0 0 0,34 18 15,-34-53-15,70 18 16,-52-18-16,34-18 15,-52 18 1,-1 0-16,-17 18 31</inkml:trace>
  <inkml:trace contextRef="#ctx0" brushRef="#br0" timeOffset="99176.8077">32103 10636 0,'0'18'16,"17"17"-1,-17 0-15,18 71 16,0-35-16,-1-1 16,-17 19-16,18-1 0,0 53 15,-1-71-15,1 36 16,-18-35-1,0-36-15,-18-35 32,1-18-32</inkml:trace>
  <inkml:trace contextRef="#ctx0" brushRef="#br0" timeOffset="99668.0477">31909 11007 0,'0'17'0,"0"-34"0,-18 34 15,36-34 17,-1-36-17,1 17-15,0 1 0,-1 0 16,19-36-1,-19 18-15,1-17 16,0 52-16,-18-17 0,17 17 16,-17 1-16,35-1 15,-17 18 1,17 18 0,-17-1-16,17 19 15,-17-1-15,0 0 0,-1 0 16,1 1-16,-1-1 0,36 0 15,-35-17-15,0 17 16,-18-17-16</inkml:trace>
  <inkml:trace contextRef="#ctx0" brushRef="#br0" timeOffset="101223.7502">32191 12136 0,'0'-18'15,"18"0"-15,-18 1 16,0 34 0,17 19-1,-17-1 1,18 0-16,0 53 15,-1-52-15,18-1 0,-17-17 16,53 17 0,-36-18-16,-17-17 0,17 0 0,0-17 15,0-1-15,1-35 16,-36 18-16,17 17 16,-17-17-16,18-18 15,-18 18-15,-18 17 0,18 1 16,-17 17-16,17-18 0,0 36 15,0 17 1,0 0-16,17 53 16,1-35-1,0 0-15,-1-18 0,19 89 16,-19-71-16,1 0 16,-1 53-1,1-54-15,-18 19 16,-18-36-16,18-17 0,-17 0 15,-36 17-15,35-35 16,-52 0-16,34 0 16,-34-18-16,35 1 15,-71-19-15,70 36 16,-69-17 0,52 17-16,0 17 15</inkml:trace>
  <inkml:trace contextRef="#ctx0" brushRef="#br0" timeOffset="107224.0027">2663 8837 0,'0'53'16,"18"-18"-16,-18 36 0,18-1 15,17 124-15,-17-88 16,-1 106-16,1-124 16,0-17-16,-18-1 0,17-17 15,1-18-15,-18 1 16,-18-107 15,1 18-31,-1 0 16,0-17-16,-17-1 0,17 1 15,-52-107-15,35 89 16,-18-124-16,35 124 0,0 18 16,36-54-1,17 89-15,1 0 0,52-1 16,-35 19-16,53 52 16,-54 0-16,37 53 15,-54-35-15,35 36 16,-70-37-1,18 19-15,-36-36 16,-34 18-16,16-35 16,1-18-16,-18 18 0,-35-18 15,53 0-15,-18-18 16,35 18 0,0 0-16</inkml:trace>
  <inkml:trace contextRef="#ctx0" brushRef="#br0" timeOffset="107847.6799">3510 8696 0,'0'-35'0,"0"70"0,-17-70 16,-1 17-16,0 18 15,1 35-15,17 1 16,-18 17-16,0 17 0,-17 106 15,35-70-15,-18 124 16,36-125-16,-18-16 16,18-19-16,35 71 15,-18-88-15,35 35 16,-34-70-16,-1 0 0,-17-1 16,17-17-16</inkml:trace>
  <inkml:trace contextRef="#ctx0" brushRef="#br0" timeOffset="110148.8529">4057 9384 0,'0'-18'16,"0"1"-1,-18-1-15,18 0 16,-17 18 0,17 18-16,0 35 15,17-18-15,19 18 16,-19-18-16,1 1 16,0-1-16,17-17 15,18 17-15,-36-18 16,19-17-16,-19 0 0,1 0 15,0-17-15,-1 17 16,1-35-16,-1-18 16,-17 17-16,-17-34 15,17 52-15,-18-17 0,18 17 16,0 1-16,0-1 16,0 36-16,35 35 15,-17-18 1,0 18-16,17 70 15,0-52-15,-17-1 16,0 1-16,-1-18 0,1 0 0,-1 0 16,-17 0-16,0-18 0,0 18 15,-35-18-15,-18-17 16,36-1-16,-36-17 16,17 0-16,1 0 15,-53-35-15,53 17 16,-18-17-1,35 17-15,18-34 0</inkml:trace>
  <inkml:trace contextRef="#ctx0" brushRef="#br0" timeOffset="110543.4009">4745 9366 0,'0'0'16,"18"0"0,17 0-1,0 18-15,-17-18 0,52 0 16,-34 0-16,16 0 15,-34 0-15,0 0 16,-18 18-16</inkml:trace>
  <inkml:trace contextRef="#ctx0" brushRef="#br0" timeOffset="110672.7455">4815 9543 0,'18'17'15,"-36"-34"-15,54 34 0,-19-17 0,19 0 16,-19 0-16,36-17 16,-35 17-16</inkml:trace>
  <inkml:trace contextRef="#ctx0" brushRef="#br0" timeOffset="111466.9461">5592 9243 0,'0'17'31,"17"19"-16,-17-1-15,0 18 16,18-18-16,-18 18 16,0-18-16,0 1 15,0-19-15,17-17 16,-17 18-16,18-18 16</inkml:trace>
  <inkml:trace contextRef="#ctx0" brushRef="#br0" timeOffset="112395.652">6491 8625 0,'0'36'15,"18"52"1,-1-35-16,-17 35 0,18 0 16,-18 106-1,0-88-15,0 0 0,0-18 16,0 0-16,0-17 0,0-1 16,0 1-16,0-18 0,0-18 15,0 36-15,18-54 16,-18 1-1</inkml:trace>
  <inkml:trace contextRef="#ctx0" brushRef="#br0" timeOffset="113969.9548">7373 9243 0,'0'0'0,"0"-18"0,-18 1 16,-17-1 0,-18 0-16,36 18 15,-19 0-15,-17 18 16,18 35-16,35-18 15,0 36 1,18-54-16,17 19 0,36-1 16,-18-18-16,-1 1 15,37-18-15,-36 0 16,-18 0-16,-18 18 0,19-18 16</inkml:trace>
  <inkml:trace contextRef="#ctx0" brushRef="#br0" timeOffset="114225.6345">7990 9472 0,'0'0'16,"0"18"-16,0-1 0,-17 1 16,-1 0-16,1-1 15,-1 1-15,-53 17 16,54 0-16,-19-35 0,19 18 16,-1-18-16</inkml:trace>
  <inkml:trace contextRef="#ctx0" brushRef="#br0" timeOffset="114531.7788">8308 9313 0,'35'-17'0,"-17"17"16,-1 0-16,1 0 0,35-18 16,-35 18-16,17 0 15,-17 0-15,-1-18 16,19 18-1,-19 0-15,-17-17 16</inkml:trace>
  <inkml:trace contextRef="#ctx0" brushRef="#br0" timeOffset="114832.0453">8396 9013 0,'0'0'0,"0"18"0,0 17 16,0-17-16,0 70 15,0-52-15,18 69 16,-18-69-16,17 17 15,1-18-15,0-18 0,17 36 16,0-53-16,18 0 16,-18 0-16,1-17 15,-1-1-15,-17 0 0,17 18 16,-17-17-16</inkml:trace>
  <inkml:trace contextRef="#ctx0" brushRef="#br0" timeOffset="115554.2774">8819 8555 0,'-17'-18'0,"34"36"0,-52-36 16,53 18-1,-1 18 1,1 0-16,35 52 16,-18-17-16,1 0 15,16 53-15,-16-36 16,-1 1-16,-17-1 0,-1 19 16,1-19-16,0 71 15,-18-88-15,0 18 16,-18-18-16,0 17 0,1-17 15,-19 0-15,1 18 0,0-18 16,-36 35-16,36-35 16,-18 17-16</inkml:trace>
  <inkml:trace contextRef="#ctx0" brushRef="#br0" timeOffset="116789.3015">10195 9278 0,'0'18'15,"18"-18"-15,17 0 16,0 17-16,36-17 16,-36 0-16,54 18 15,-54-18 1,35 18-16,-52-18 15,17 17-15,-17 1 16,-36 0 0</inkml:trace>
  <inkml:trace contextRef="#ctx0" brushRef="#br0" timeOffset="116928.2367">10266 9613 0,'53'0'15,"-106"0"-15,123 0 0,1 0 16,-18 0-16,-18 0 16,0 0-16,-17 0 0,0 18 0</inkml:trace>
  <inkml:trace contextRef="#ctx0" brushRef="#br0" timeOffset="119358.8611">12206 9155 0,'-18'0'31,"-17"0"-31,-18 0 15,-35 17-15,35 1 16,0 0-16,0 17 0,-35 35 16,35-34-16,0 34 15,36-35 1,-1 18-16,36-17 16,-1-1-16,1-17 15,35 17-15,-18-35 16,-17 0-16,17 0 0,-17 0 15,17-35 1,-35 17-16,0-35 16,-18 35-16,1-17 0,-1 17 15,0 1-15,-17-1 16,18 1-16,-1-1 0,-17 18 16,17 0-16</inkml:trace>
  <inkml:trace contextRef="#ctx0" brushRef="#br0" timeOffset="122077.6479">12859 8502 0,'-18'-18'15,"0"18"-15,1 18 0,-1 17 16,1 18 0,-1 0-16,0 123 0,18-87 15,0 122 1,0-105-16,36 71 15,-19-89-15,36 53 16,-35-88-16,52 35 16,-52-53-16,35 18 15,-18-53-15,-35 18 16,18-18-16</inkml:trace>
  <inkml:trace contextRef="#ctx0" brushRef="#br0" timeOffset="122878.7305">13511 8943 0,'0'0'16,"-17"-35"-16,-1 35 0,-17 0 15,17 0-15,-17 17 16,17 19-16,-35 34 16,36-17-16,-1 71 15,18-72-15,18 72 16,-1-71-16,36 53 16,0-71-16,53 0 15,-53-17-15,53-18 16,-53-18-16,35-35 15,-53 36 1,18-54-16,-53 18 16,0-35-16,-18 35 15,-34-53-15,16 53 16,-52-70 0,35 70-16,-53-35 15,53 70-15,0 0 16,18 18-16,-18 18 0,18 0 15,0 17-15,17 0 0,0 18 16,18-18-16,0 18 0,53 36 16,-17-54-16,52 35 15,-35-52-15,35 17 16,-35-17-16,17 0 16,-34-18-16,17 0 15,-36 0-15,19-18 16</inkml:trace>
  <inkml:trace contextRef="#ctx0" brushRef="#br0" timeOffset="123406.8085">14058 9543 0,'0'17'15,"18"-17"1,-1 0-16,19 0 16,-19 18-16,19-18 15,-19 0-15,1 0 0,0 0 16,-1 0-1</inkml:trace>
  <inkml:trace contextRef="#ctx0" brushRef="#br0" timeOffset="123625.2698">14164 9472 0,'0'0'16,"-35"53"-16,35-35 16,-18 17-16,18 18 15,0-36-15,18 19 0,-1-19 16,36 1-16,0 0 16,-17-18-16,-1 0 15,0-18 1</inkml:trace>
  <inkml:trace contextRef="#ctx0" brushRef="#br0" timeOffset="124041.38">14146 8608 0,'18'0'32,"17"0"-32,1 0 15,-19 0-15,19 0 0,-1-18 16,0 18-16,-17 0 15,-1 0 1,-34 0 0</inkml:trace>
  <inkml:trace contextRef="#ctx0" brushRef="#br0" timeOffset="124185.7616">14270 8643 0,'0'0'16,"18"53"-16,-1-35 0,1 35 15,-1-18-15,-17-18 16,0 19-16,18-1 16,-18 0-1,0-17-15</inkml:trace>
  <inkml:trace contextRef="#ctx0" brushRef="#br0" timeOffset="127071.6478">14817 9437 0,'17'0'79,"1"17"-64,0-17-15,-1 0 0,19 0 16,-19 0-16,36 0 15,-18 0-15,-17 0 0,17 0 16,-17-17-16,0 17 16,-1-18-16,1 1 15,-18-1 1,0-17 0,-18 17-16,1-17 15,17 17-15,-18 0 0,-35-17 16,0 18-1,0 17 1,18 17-16,-18 1 16,18-1-16,-1 1 15,19 17-15,-1-17 16,0 17-16,18 1 0,0-1 16,18 0-16,0 0 0,17 1 15,0-1-15,1 0 0,69 0 16,-52-17-16,0 0 15,0-18-15,-18 0 0,18 0 16,-35 0-16,0 0 0,-1 0 16,-17-18-16,-17 18 15,-1 0 1</inkml:trace>
  <inkml:trace contextRef="#ctx0" brushRef="#br0" timeOffset="127873.4534">15593 9596 0,'0'-18'15,"0"0"17,-18 18-17,1 0-15,-1 0 16,0 0-16,-17 18 15,17 0-15,18-1 0,-17-17 16,17 35-16,0-17 0,0 0 16,17-1-16,1 1 0,17 0 15,1-18 1,16 17-16,-34-17 16,35 0-16,-35-17 15,-1 17-15,-17-18 16</inkml:trace>
  <inkml:trace contextRef="#ctx0" brushRef="#br0" timeOffset="128834.6048">15893 8396 0,'0'-18'16,"0"36"31,35 17-32,0 1-15,-17-19 0,17 19 16,18 69 0,-18-52-16,1 18 0,-19-1 15,19 1-15,-19 17 16,1-17-16,-1 17 0,-17 53 15,0-70-15,0-1 0,-35 54 16,18-54-16,-36 18 16,17-35-16,-17 36 15,18-54 1,0 18-16</inkml:trace>
  <inkml:trace contextRef="#ctx0" brushRef="#br0" timeOffset="131976.9845">14041 1746 0,'-18'-17'16,"18"34"-1,0 36 1,0 0-16,0 53 15,0-36-15,0 36 16,-18-35-16,18 17 16,0-53-16,0 36 15,0-36-15,0-17 16,18-1-16</inkml:trace>
  <inkml:trace contextRef="#ctx0" brushRef="#br0" timeOffset="132204.9657">13847 2240 0,'0'35'16,"0"1"-16,17-19 15,1 54-15,-1-36 16,1 0-16,0-17 15,17 0-15,0-18 16,1 0-16,-19 0 0,18-18 16,-17 0-16,35-17 15,-18 0-15,-17 17 0,0-17 16,-1 17-16</inkml:trace>
  <inkml:trace contextRef="#ctx0" brushRef="#br0" timeOffset="132778.3679">15222 1905 0,'0'-35'15,"0"17"-15,18 0 16,-18 1-16,0 34 47,0 54-32,0 0-15,0-19 0,-35 90 16,35-72-16,-18-17 16,0 18-16,18-18 0,0-18 15,0 0-15,0-17 16,0-1-16,18 1 0,-18 0 15</inkml:trace>
  <inkml:trace contextRef="#ctx0" brushRef="#br0" timeOffset="133027.0293">15028 2346 0,'0'35'16,"0"-70"-16,0 106 0,18-19 16,-18-16-16,18-19 0,-1 19 15,19-19-15,-19 1 16,18-18-16,-17 0 0,35-18 16,-18 18-16,-17-17 15,0-1-15,17 0 16,0-35-16,-17 36 15,-1-1-15</inkml:trace>
  <inkml:trace contextRef="#ctx0" brushRef="#br0" timeOffset="133979.1938">13388 7303 0,'18'0'31,"-18"35"-15,0 35-1,0-17-15,0 71 16,0-54-16,-18 71 15,18-88-15,-18 71 16,18-71-16,18 17 16,-18-34-16,18-1 15,-1-18-15,1 1 16,-36-36 15</inkml:trace>
  <inkml:trace contextRef="#ctx0" brushRef="#br0" timeOffset="134240.2385">13264 7902 0,'0'36'16,"18"-19"-16,17 71 15,-17-52-15,17 52 16,-17-53-16,-18-17 0,18 17 16,17-17-1,-18-18-15,1 0 0,0-18 0,17 0 16,-17-17-16,17-18 16,-17 36-16,17-36 15,-17 35-15</inkml:trace>
  <inkml:trace contextRef="#ctx0" brushRef="#br0" timeOffset="137988.116">15134 7355 0,'0'18'31,"0"0"-15,0-1-16,0 36 16,0-35-16,-17 70 15,17-53-15,-36 89 16,36-54-16,-35 54 15,35-54-15,-18 19 16,1-36 0,17-1-16,0-16 15,-18-19-15,18 1 16,18-18 0,-18-18-1</inkml:trace>
  <inkml:trace contextRef="#ctx0" brushRef="#br0" timeOffset="138338.5474">14834 7955 0,'0'18'15,"18"35"-15,0-18 16,-18 18-16,17-18 16,-17 0-16,18 54 15,0-36-15,-1-36 16,1-17-16,-18 18 15,35-18-15,-17 0 0,35-35 16,-36-1-16,19-17 16,-19 36-16,1-1 15,-1 0-15,1 1 0,-18 34 32</inkml:trace>
  <inkml:trace contextRef="#ctx0" brushRef="#br0" timeOffset="163508.8831">23424 6879 0,'0'-17'203,"0"-1"-109,-17 18-79,17-18 48,0 1-32,0 34 63,0 19-94,0-1 16,0 35-1,0-17-15,0 53 16,0-35-16,0-1 15,0 1-15,17 70 0,-17-71 16,0 36-16,0-53 16,0-18-16,0 1 15,18-1-15,-18-17 0,0 17 16,0-17-16,18-18 0,-18 17 16,0 1-1,0-36 1,0 1-16,0-19 15</inkml:trace>
  <inkml:trace contextRef="#ctx0" brushRef="#br0" timeOffset="163964.5466">23125 7020 0,'0'0'15,"-18"0"-15,36 0 32,-1-17-32,1-1 15,17 0-15,18-17 16,0-35-16,-35 34 16,17-34-1,-35 34-15,35 1 16,-35 18-16,18 34 15,-1 54 1,1-18-16,17 35 16,-17-35-1,35 35-15,-35-53 16,-1 0-16,1 1 0,-18-19 16</inkml:trace>
  <inkml:trace contextRef="#ctx0" brushRef="#br0" timeOffset="164427.2759">23213 8114 0,'0'0'15,"0"-18"-15,0 36 16,17 17 0,1 0-16,-18 1 15,18-1-15,-1 36 16,-17-36-16,18 18 15,-18-18-15,0-17 16,18-1 0,-1-17-16,-17-17 0</inkml:trace>
  <inkml:trace contextRef="#ctx0" brushRef="#br0" timeOffset="164644.3529">23477 8184 0,'-53'18'0,"106"-36"0,-123 54 16,-1-19-16,54 1 15,-19 0 1,19-1-16,17 1 0,17-18 16,1 18-16,0-1 0,17-17 15,35 18-15,-34-18 16,-19 0-16,19 17 0,-19-17 15,1 0-15</inkml:trace>
  <inkml:trace contextRef="#ctx0" brushRef="#br0" timeOffset="165132.1803">23354 9013 0,'18'36'31,"-18"-19"-31,17 19 16,-17 17-16,18 52 16,-18-34-16,17 70 15,-17-88-15,18 35 16,-18-53-16,18-17 16,-1 0-16,-17-1 15,18-17-15,-18-17 16</inkml:trace>
  <inkml:trace contextRef="#ctx0" brushRef="#br0" timeOffset="165395.7964">23336 9560 0,'0'0'0,"0"18"0,18 35 16,0-36-1,17 36-15,-18-35 16,19 35-16,-19-35 16,19 17-16,-19-17 15,19-1 1,-19-17-16,18-17 16,-17-19-16,17-17 15,-17 18 1,0 0-16,-1 35 15</inkml:trace>
  <inkml:trace contextRef="#ctx0" brushRef="#br0" timeOffset="173685.4293">21449 6050 0,'0'-17'0,"18"17"16,-1-18 0,36 18-1,-18 0-15,54 0 16,-54 0 0,18-18-16,0 18 0,17 0 15,-34-17-15,16 17 0,37-18 16,-54 18-16,0-18 15,-17 18-15,-1 0 0,19 0 16,-19 0-16,1 0 16</inkml:trace>
  <inkml:trace contextRef="#ctx0" brushRef="#br0" timeOffset="173955.1459">22119 5733 0,'-17'0'15,"34"0"-15,-17 0 0,35 0 16,1 17-16,17 1 16,0-18-16,-1 18 0,1-18 15,0 17-15,0 1 16,-17-18-16,16 35 15,-34-17-15,-18-1 0,0 1 16,-18 0-16,-17-1 0,-18 1 16,-35 17-16,53-17 15,-53 17 1,70-17-16</inkml:trace>
  <inkml:trace contextRef="#ctx0" brushRef="#br0" timeOffset="175695.3751">22490 6703 0,'0'0'16,"-36"-35"-16,36 17 0,-17 0 0,-1 1 16,-17 17-16,17 0 0,0 0 15,-34 35 1,34-17-16,-17 52 15,17-52-15,18 17 0,0 18 16,0-18-16,0 18 0,18 53 16,-1-53-16,19 70 15,-19-52-15,-17-1 16,35 72 0,-17-90-16,0 19 0,-18-18 15,17 0-15,-17-18 0,0 18 16,0-18-16,-17-17 0,-1 35 15,0-53 1,1 18-16,-1-36 16,18 0-1,18 1 1,17 34-16,-17-17 16,17 18-16,-17 0 15,17 17-15,-17-18 0,17 72 16,-17-54-16,-18 71 15,-18-36-15,0-17 16,1 88-16,-19-52 16,19 52-1,17-71-15,0 89 16,0-71-16,0-17 0,0-1 16,17 1-16,1 70 15,0-88-15,17 0 0,-17 17 16,17-34-16,0 16 0,0-16 15,1-1-15,-1-17 0,0-18 16,18 17 0,-35-17-16,17-35 15,-35 17-15,0-17 16</inkml:trace>
  <inkml:trace contextRef="#ctx0" brushRef="#br0" timeOffset="176194.4515">21273 8008 0,'0'0'16,"17"0"0,36 18-1,-18-18-15,71 0 16,-53 0-1,0 0-15,18-18 0,-36 18 16,-18-18 0,1 18-16,0 0 0,-18-17 15,-18 17-15,0-18 16</inkml:trace>
  <inkml:trace contextRef="#ctx0" brushRef="#br0" timeOffset="176472.1891">21625 7849 0,'18'0'16,"-36"0"-16,54 0 0,-1 0 16,-18 0-16,1 0 15,17 18-15,-17-18 0,0 18 16,17-1-16,-17-17 0,-1 18 15,1 0 1,-18-1-16,18 18 16,-36-17-16,0 17 15,1-17-15,-19 0 16,19-1-16,-36 36 0,35-35 16,-17 17-16</inkml:trace>
  <inkml:trace contextRef="#ctx0" brushRef="#br0" timeOffset="178191.2224">17357 9313 0,'17'0'16,"1"-17"-16,70-1 15,-17 18 1,17-18-16,0 18 0,-17-17 15,105 17-15,-88-18 16,-35 18-16,18 0 0,-36 0 16,18-17-1,-71 17-15</inkml:trace>
  <inkml:trace contextRef="#ctx0" brushRef="#br0" timeOffset="178447.4036">17586 8961 0,'-18'17'16,"-17"1"-16,0-1 0,0 19 16,-71 34-16,53-34 15,-53 52 1,53-53-16,0 18 15,53-18-15,18-17 0,35 17 16,70 0-16,-35-17 16,1-18-16,-1 18 0,-18-18 15,54 35-15</inkml:trace>
  <inkml:trace contextRef="#ctx0" brushRef="#br0" timeOffset="204890.3736">4939 12241 0,'-35'0'0,"70"0"0,-88 0 15,0 18-15,35 0 16,-17-1-16,18 19 16,17 17-16,-18 35 15,36-35-15,34 17 16,-16-35-16,-1-17 15,18 0-15,-18-18 0,18 0 16,0-18-16,-18-17 0,36-36 16,-54 36-16,-17 0 15,0-18-15,-17 18 0,-54-36 16,18 36-16,-35-1 16,53 36-16,0 0 15,17 0-15,0 18 0,1 0 16,34 17-1</inkml:trace>
  <inkml:trace contextRef="#ctx0" brushRef="#br0" timeOffset="205156.5833">5380 12594 0,'0'0'15,"18"35"-15,-1-35 16,-17-35 0,0 18-16,0-36 15,-17 17-15,17 1 16,-18-18-16,18 36 16,-18-1-16,36 0 15,-18 1-15,53 34 16,-36-17-16,19 18 15,-19 0-15,54-1 16,-18 1-16</inkml:trace>
  <inkml:trace contextRef="#ctx0" brushRef="#br0" timeOffset="205624.327">5838 12383 0,'-17'0'15,"34"0"-15,-52 0 0,18 17 16,17 18-16,0-17 16,0 0-1,17-18-15,1 17 0,17 1 16,-17-18-16,-1 0 0,1 0 16,0-18-1,-18 1-15,0-1 0,0 0 16,0 1-1,-18-1-15,18 36 32,18 17-17,-1-17-15,19 17 16,-36-17-16,35-18 16,-35-18 15,0-35-31,0 35 15,0 1-15,0-18 0,18 17 16,17 0 0,-18 1-16,1 17 15,0 17-15,-1 1 0,-17 0 16,36 17-16,-19 0 16,1-17-16,17 17 15,-17-17-15,17-1 16</inkml:trace>
  <inkml:trace contextRef="#ctx0" brushRef="#br0" timeOffset="206224.6981">6385 12330 0,'-35'0'16,"70"0"-16,-70 17 0,17 19 15,1-1 1,34-18-16,1 1 0,0 0 15,-1-18-15,1 0 0,17 0 16,-17-18-16,-1-17 16,1 17-16,-18 1 15,0-1-15,0 0 0,0 1 16,-18 17-16,18 53 16,18-18-16,0 18 15,-18 0-15,17 0 16,19 70-16,-19-70 15,1 35-15,-18-53 16,-35 36-16,17-53 16,-17-18-16,17 0 15,0-18-15,1 0 0,-1-52 16,18 17 0,0-53-16,18 53 15,17-35-15,0 53 16,1 17-16,-19 0 15,19 18-15,-19 0 0,36 0 16,-18 0-16,1 0 16,-19-17-16,1 17 15,0-36-15,-1 19 16,-17-1-16,18-17 16,-18 0-16,-18 17 0,-17 0 15,17 18-15,1 0 16,-1 18-16,-17 0 15,17 17-15,18 0 16,53 18-16,-35-35 16,35-1-16,-18-17 15,0 18-15,18-18 0,18-18 16,-54 18-16,1 0 16,-18 18-16</inkml:trace>
  <inkml:trace contextRef="#ctx0" brushRef="#br0" timeOffset="213348.8653">5133 12982 0,'-18'-17'16,"18"-1"0,-17 18-1,-1 0-15,0 18 0,1 17 0,-1-17 16,0 34-16,18 54 16,0-70-16,0 16 15,36 37-15,-19-72 0,36 19 16,-17-19-1,-1-17-15,-18-17 16,1-1-16,-18 0 16,-35-35-16,17 36 15,-17-1-15,0 18 0,-1-18 16,19 18 0,-19 18-16</inkml:trace>
  <inkml:trace contextRef="#ctx0" brushRef="#br0" timeOffset="213883.1226">5327 13070 0,'18'0'15,"-1"0"-15,1 0 16,0 0-16,-18 18 0,17-18 15,1 18-15,-1-1 16,-17 1-16,0 17 16,-17-17-16,-1 17 15,1-17-15,-1-18 16,18 17 0,18-17-16,17 0 15,-18 0-15,19 0 0,-1 18 16,0-18-16</inkml:trace>
  <inkml:trace contextRef="#ctx0" brushRef="#br0" timeOffset="214768.5062">5644 13035 0,'18'0'16,"0"0"-16,17 0 15,-17 0-15,-1-17 16,1 17-16,0 0 0,-18-18 16,-18 36-1,-17-1 1,17-17-16,-17 35 16,17-17-16,0-18 15,18 18-15,0-1 16,18-17-16,0 18 0,35 0 15,-18-18 1,-17 0-16,17 17 0,-18-17 16,-17 18-16,18 0 15,-18-1-15,-18-17 0,1 18 16,-36-1 0,-18 1-16,36 0 0,17-18 15,1 0 1,34-18-1,19 0-15</inkml:trace>
  <inkml:trace contextRef="#ctx0" brushRef="#br0" timeOffset="215044.5213">5962 13088 0,'18'0'15,"-1"-18"1,36 1-16,-35 17 16,17 0-16,-17-18 0,-1 18 15,-17 18-15,18 17 16,-18-17-16,0-1 0,0 19 16,0 17-1,0-1-15,0-16 16,0-19-16,18 19 15,-1-36-15,-17 17 0,18-17 16</inkml:trace>
  <inkml:trace contextRef="#ctx0" brushRef="#br0" timeOffset="215178.5085">6050 13282 0,'0'0'0,"18"0"0,52-18 15,-34 1 1,-1-1-16,0 1 0,18 17 16,-35 0-16</inkml:trace>
  <inkml:trace contextRef="#ctx0" brushRef="#br0" timeOffset="217754.5267">7267 14605 0,'0'-18'15,"18"18"-15,-18-17 16,-18 17-16,1 0 15,-1-18 1,0 18-16,1 18 16,-1-18-16,-17 35 15,17-17-15,18 17 16,-18-17-16,18 17 0,0 18 16,18-18-16,35 18 15,-35-35-15,52-1 16,-34-17-16,16 0 15,-16 0-15,-1 0 0,18-35 16,-35 0-16,17-18 16,-35 35-16,-18-17 15,1 0-15,-19-1 16,1 19-16,-36-19 16,19 36-16,-1 0 15,17 0-15,19 0 0,17 18 16,-18-18-1</inkml:trace>
  <inkml:trace contextRef="#ctx0" brushRef="#br0" timeOffset="219059.7228">7814 14852 0,'0'-18'0,"-18"18"15,1 0 1,17 18-16,-36 35 15,36-18-15,-17 36 16,17-36-16,17 18 16,-17-18-1,18-17-15,0-1 0,-1 1 16,1 0-16,0-18 16,-1 0-16,1 0 15,-18-18-15,0 0 16,-18 18-16,1-17 0,-1-1 15,0 18-15,-35-17 16,36 17-16,-1 0 0,18-18 31</inkml:trace>
  <inkml:trace contextRef="#ctx0" brushRef="#br0" timeOffset="219443.4481">7955 14940 0,'18'0'16,"-1"0"-1,1 35-15,0-17 16,-1 0-16,-17-1 16,18 1-16,-18 0 15,18-1-15,-18 1 0,0 0 0,-18-1 16,18 1-16,-18-1 15,36-17 17,17 0-17,1 0-15,-19-17 16</inkml:trace>
  <inkml:trace contextRef="#ctx0" brushRef="#br0" timeOffset="219832.4824">8273 14923 0,'17'0'31,"-17"17"-15,-17-17-1,17 18 1,-18-1 0,18 1-16,0 0 15,18-1-15,-1 1 16,1 0 0,0-1-1,-1-17-15,-17 18 0,0 0 16,-17-1-1,17 1-15,-18-18 0,-17 17 16,17-17 0,-17 0-1</inkml:trace>
  <inkml:trace contextRef="#ctx0" brushRef="#br0" timeOffset="220139.7997">8484 14923 0,'36'0'15,"-19"0"1,19-18-16,-19 18 15,18 18-15,-17-18 16,-18 17-16,18-17 16,-18 18-16,0-1 0,0 19 15,0-1-15,0 18 16,0-18-16,17 18 16,-17-35-16,18-1 15,-18 1-15,0 0 0</inkml:trace>
  <inkml:trace contextRef="#ctx0" brushRef="#br0" timeOffset="220283.682">8625 15099 0,'53'-18'0,"-106"36"0,142-36 15,-72 1-15,1 17 16,0 0-16</inkml:trace>
  <inkml:trace contextRef="#ctx0" brushRef="#br0" timeOffset="221440.2042">9172 14711 0,'-17'-18'0,"-1"1"16,53 17 0,18 0-1,0 0-15,0 0 16,0 0-16,0 17 15,53-17-15,-53 0 16,52-17-16,-69 17 16,-19-18-16,1 18 0,0-18 15,-18 1-15</inkml:trace>
  <inkml:trace contextRef="#ctx0" brushRef="#br0" timeOffset="221646.7533">9666 14499 0,'35'35'16,"-70"-70"-16,88 106 0,18-18 16,-18-36-16,17 36 15,-52-35-15,-1-1 0,1 1 16,-36 17-16,1-17 16,-1-18-16,-35 18 15,18-1-15,0-17 16,-1 0-16,19 0 0,-19 0 15,19 0-15</inkml:trace>
  <inkml:trace contextRef="#ctx0" brushRef="#br0" timeOffset="221896.1469">10336 14376 0,'18'0'16,"-18"17"-16,0 54 16,-18-18-16,18 70 15,0-70-15,0 71 16,18-89-16,35 36 16,-18-54-16,53 1 15,-52-18 1,34-18-16,-52 1 15,0-1-15</inkml:trace>
  <inkml:trace contextRef="#ctx0" brushRef="#br0" timeOffset="222042.0348">10372 14728 0,'35'18'0,"-70"-36"0,105 36 16,-34-18-16,-1 0 15,0-18-15,0 18 0,1-17 16,-36-1 0</inkml:trace>
  <inkml:trace contextRef="#ctx0" brushRef="#br0" timeOffset="222185.9177">10301 14376 0,'0'0'16,"35"-36"-16,1 36 0,-1-17 15,0 17-15,53-18 16,-52 1-16,-1 17 0,-17 17 16,-1-17-1,1 18-15</inkml:trace>
  <inkml:trace contextRef="#ctx0" brushRef="#br0" timeOffset="222602.5254">11042 14676 0,'0'17'16,"0"-34"-16,18 34 0,-1-17 15,54 18-15,-18-1 16,0-17-16,17 0 16,1 0-16,-1 18 0,-17-18 15,53 0-15,-53 0 16,-18 0-16,1 0 16,-19 0-16,-17-18 0</inkml:trace>
  <inkml:trace contextRef="#ctx0" brushRef="#br0" timeOffset="222835.6444">11695 14411 0,'0'0'0,"35"0"0,53 35 16,-35-17-16,-18 0 15,1-1-15,-1 18 0,-18-17 16,1 17-1,-18 1-15,18-1 0,-18 0 0,-18 0 16,0 1-16,-17-1 0,0 0 16,0-17-16,-18 17 15,35-17-15,-17 17 16,17-35-16</inkml:trace>
  <inkml:trace contextRef="#ctx0" brushRef="#br0" timeOffset="223487.2869">12488 14834 0,'-17'0'0,"34"0"0,-17 0 15,36 18 1,-1-18-16,0-18 15,36 1-15,-36-1 16,0-17-16,18-18 16,-53 35-16,18-17 0,-18 17 15,-18 1-15,1-19 0,-36 1 16,17 17-16,-34 1 16,35 17-16,-18 17 15,17 1-15,19 17 16,-36 36-16,53-36 15,35 53-15,0-35 16,18-17-16,18-1 16,52 0-16,-70-17 0,53-1 15,-53 1 1,0-18-16,-71 0 31,1 0-31</inkml:trace>
  <inkml:trace contextRef="#ctx0" brushRef="#br0" timeOffset="224915.1491">13353 14993 0,'0'0'16,"0"-18"-16,0 1 16,-18 17-1,0 0 1,18 17-16,-35 19 15,17-1-15,1 53 16,17-53-16,-18 1 0,18 17 16,18 0-16,-1-36 15,36 1 1,-35-1-16,17-17 0,1-17 16,-36-1-16,17 1 15,-17-1-15,-17 0 16,-1 1-16,-35-19 15,35 36-15,-17 0 16,0 0 0</inkml:trace>
  <inkml:trace contextRef="#ctx0" brushRef="#br0" timeOffset="225227.497">13547 15046 0,'0'0'16,"17"0"0,1 18-16,0-1 15,17 19-15,-17-19 16,-1 36-16,-17-18 15,-17 1 1,-1-19-16,0 19 16,1-36-16,17 17 15,-18-17-15,36 0 16,17 0-16,0 0 16,0-17-16</inkml:trace>
  <inkml:trace contextRef="#ctx0" brushRef="#br0" timeOffset="225922.5136">13847 15081 0,'17'0'31,"18"0"-15,-17-17-16,0 17 15,-1-18-15,19 18 16,-36-18-16,-18 18 16,0 0-16,-17 18 15,17 0 1,-17-18-16,18 17 0,-1 1 15,18 0-15,18-1 16,-18 1-16,17-1 16,18 1-16,-17 0 0,17-18 15,1 17-15,-19 1 16,19 0-16,-36-1 16,0 1-16,0 0 0,-18-18 15,-35 17-15,0 1 16,35-18-16,-34 17 15,34-17 1,18-17-16,18-1 16</inkml:trace>
  <inkml:trace contextRef="#ctx0" brushRef="#br0" timeOffset="226322.7782">14164 15081 0,'-18'0'15,"36"0"17,0 0-32,17 0 15,-17 0-15,17 0 0,0 0 16,-17 0-16,17 0 16,-17 18-16,-18 0 15,0 17 1,0 0-16,0-17 0,0 17 15,0 18-15,0-35 16,17 17-16,-17-18 16,18 1-16,-18 0 15</inkml:trace>
  <inkml:trace contextRef="#ctx0" brushRef="#br0" timeOffset="226456.1334">14252 15258 0,'0'0'0,"53"0"16,-18 0-16,-17-18 15,53 18-15,-36-18 16,-17 18-16</inkml:trace>
  <inkml:trace contextRef="#ctx0" brushRef="#br0" timeOffset="228415.0533">14817 14587 0,'17'0'31,"54"-35"-15,35-35-16,-36 34 16,18-17-16,1 0 0,-1 1 15,18-19-15,0 0 0,123-70 16,-123 71-16,-1-1 16,-16 18-16,-19-17 15,1 34-15,-36-16 0,36-19 16,-36 36-16,-35 17 15,18-17-15,-18 17 16</inkml:trace>
  <inkml:trace contextRef="#ctx0" brushRef="#br0" timeOffset="228643.1468">16263 13370 0,'35'0'16,"1"0"-16,-1 0 0,35 18 16,-17-18-16,36 35 15,-72-17-15,1 17 16,-1 0-16,-17 1 0,0-1 16,-17 0-1,-1 1-15,1-1 0,-19 0 0,19-17 16,-1 17-16,-35-17 15</inkml:trace>
  <inkml:trace contextRef="#ctx0" brushRef="#br0" timeOffset="229164.9081">17110 13088 0,'-71'0'0,"142"0"0,-177 0 16,71 18-16,-36 52 15,36-34-15,0 69 16,35-52-16,0-17 0,17 16 15,1 1-15,35-17 16,35-1-16,-35-17 16,70-36-16,-70 0 15,0 1-15,-18-19 0,1 1 16,-1-53 0,-35 53-16,-18-71 15,-17 71-15,-71-36 16,53 36-16,-70-1 15,88 36-15,-18 0 16,17 18-16,19 0 0,-19 17 16</inkml:trace>
  <inkml:trace contextRef="#ctx0" brushRef="#br0" timeOffset="229798.5943">15081 14658 0,'0'0'16,"18"0"-16,17 0 0,71-18 16,-18 18-16,18-17 0,0-1 15,176-17 1,-123-1-16,-18 1 0,141-18 15,-176 36-15,70-1 16,-105 0-16,-36 18 16,1-17-16</inkml:trace>
  <inkml:trace contextRef="#ctx0" brushRef="#br0" timeOffset="230015.9943">16475 14305 0,'53'-17'15,"-36"17"-15,71 0 16,-35 0-16,0 0 16,-17 17-16,-1-17 15,35 18-15,-70-1 16,0 1-16,-17 0 0,-36 35 16,18-36-16,-36 36 15,36-18-15,-36 1 16,54-36-1</inkml:trace>
  <inkml:trace contextRef="#ctx0" brushRef="#br0" timeOffset="230353.8933">17268 14288 0,'0'0'16,"-35"-36"-16,0 36 0,-36-17 16,36 34-16,-35 54 15,52-36-15,0 0 16,36 54-16,0-54 16,52 35-16,-17-52 15,0 0-15,70-18 16,-70 0-16,18-36 15,-36 19-15,18-19 0,-18-16 16,-35 16-16,-35-34 16,-18 34-1,0 19-15,-106-18 16,71 35-16,-70 17 16,69 1-16,-52 17 15</inkml:trace>
  <inkml:trace contextRef="#ctx0" brushRef="#br0" timeOffset="230722.2697">15240 14781 0,'35'-17'0,"-70"34"0,106-17 15,34 53-15,-52 0 16,18-17-16,17-1 0,0 18 15,106 35 1,-88-53-16,0 0 0,0 1 16,88 34-16,-106-34 15,-17-1-15,-19 0 0,1 0 16,18 1 0,-53-36-16</inkml:trace>
  <inkml:trace contextRef="#ctx0" brushRef="#br0" timeOffset="230966.612">16598 15046 0,'0'0'0,"0"-35"0,18 35 0,-1 17 16,19 19 0,-19-1-16,1 0 15,17 0-15,-17 1 0,17-1 0,18 53 16,-35-53-16,-1-17 15,-17 53 1,0-36-16,-52 0 16,34 1-16,-17-19 0,-18 1 15,-18 17-15,-17 18 16,53-53-16,-1 18 16</inkml:trace>
  <inkml:trace contextRef="#ctx0" brushRef="#br0" timeOffset="231478.4728">17074 15346 0,'0'0'16,"-52"35"-16,34 0 0,-17 1 0,17 17 15,0 0-15,18-1 16,0 1-16,0 0 0,71 35 16,-18-70-16,0 0 15,17-18-15,1 0 0,88-36 16,-54-34-1,-52 17-15,-35 18 16,0-18-16,-54-35 16,1 35-16,-18 17 0,0 19 15,-17-19-15,-71 36 16,52 0-16,1 18 0,18 17 16,-1 1-16,18-1 15</inkml:trace>
  <inkml:trace contextRef="#ctx0" brushRef="#br0" timeOffset="231828.4025">17198 16210 0,'0'18'16,"18"-1"15</inkml:trace>
  <inkml:trace contextRef="#ctx0" brushRef="#br0" timeOffset="231929.1701">17198 16457 0,'18'18'15</inkml:trace>
  <inkml:trace contextRef="#ctx0" brushRef="#br0" timeOffset="232044.9783">17251 16598 0,'0'18'15,"0"-1"-15,17-17 16,-17 18 0</inkml:trace>
  <inkml:trace contextRef="#ctx0" brushRef="#br0" timeOffset="232172.8183">17251 16898 0,'0'0'0,"0"35"0,0-17 15,17 0-15,1-18 0,17 17 16,-17 1-16</inkml:trace>
  <inkml:trace contextRef="#ctx0" brushRef="#br0" timeOffset="232829.5586">15258 15399 0,'17'17'16,"-34"-34"-16,52 70 0,-17-18 15,52 36 1,-35-36-16,18 35 0,18-17 15,-1 18 1,1 17-16,17-17 0,89 105 0,-89-88 16,0 0-16,0 18 15,0-18-15,1 1 0,-19 16 0,1 1 16,70 71 0,-71-89-16,1 0 0,-1-35 15,72 70-15,-72-70 16,-17-17-16,-18-1 0,1 0 15,16 0 1,-34-35-16,-18 18 16,-18-18-1,1-18 1</inkml:trace>
  <inkml:trace contextRef="#ctx0" brushRef="#br0" timeOffset="233125.1415">17180 17233 0,'0'-17'15,"0"52"1,0-18-16,18 1 16,17 35-16,0 0 15,-17-18-15,17 18 16,-17-18-16,-18-17 15,0 17 1,0 1-16,-18-19 0,1 1 16,-36 17-1,35-35-15,-17 0 16,17 0-16,-17 18 0,17-18 0,-17 0 16,35 17-16,-18 1 15,18 0 1</inkml:trace>
  <inkml:trace contextRef="#ctx0" brushRef="#br0" timeOffset="233446.4813">17427 17463 0,'-17'0'16,"-19"52"-1,19-16-15,-1 34 0,0 36 16,1-53 0,17-18-16,17 1 0,1-1 15,17 0-15,36-17 16,-18-18-16,53-18 16,-53 0-16,35-52 15,-53 35-15,0-18 16,-35 17-16,0-16 15,0-1-15,-17 17 0,-19-17 0,1 1 16,-53-19-16,35 36 16,0 17-16,-123 0 15,123 36 1</inkml:trace>
  <inkml:trace contextRef="#ctx0" brushRef="#br0" timeOffset="240904.9613">18503 14552 0,'0'0'15,"35"35"-15,-17 1 0,35 34 16,-35-17-16,52 53 16,-52-53-16,0 0 0,17 35 15,-18-53-15,-17 18 16,0-18-1,-35 1-15,18-36 16,-19 0-16,1 0 16,17-18-16,-88-52 15,36-1 1,17-35 0,0 0-16,18 0 15,35 71-15,-18-53 16,1 53-16,17-1 15,-18-16-15,36 34 16</inkml:trace>
  <inkml:trace contextRef="#ctx0" brushRef="#br0" timeOffset="241015.2535">18486 14235 0,'0'17'31</inkml:trace>
  <inkml:trace contextRef="#ctx0" brushRef="#br0" timeOffset="241560.7044">18821 14482 0,'35'17'15,"-17"1"-15,-1 52 16,1-34-16,0-1 16,17-17-16,0 34 15,0-34-15,-17 0 0,0-18 16,-1 0-16,1 0 15,0 0-15,-18-18 0,0-17 16,0 0-16,0 17 16,-18-35-16,18 18 15,0-1-15,0 19 16,-18-1-16,18 53 31,18 18-15,0-35-16,-1 17 0,-17 1 15,18-19-15,-1 1 0,1 35 16,0-36-16,-1 19 16</inkml:trace>
  <inkml:trace contextRef="#ctx0" brushRef="#br0" timeOffset="241721.6315">19385 14534 0,'0'36'15,"0"-72"-15,0 89 0,0-35 16,0 0-16,18-1 0,-18 1 16,0 0-16</inkml:trace>
  <inkml:trace contextRef="#ctx0" brushRef="#br0" timeOffset="241888.5755">19332 14358 0,'0'-18'0,"0"36"0,-17-36 15,34 36 1,1-18-16,-18 18 0,18-1 15</inkml:trace>
  <inkml:trace contextRef="#ctx0" brushRef="#br0" timeOffset="243684.9466">19685 14534 0,'0'-17'15,"-18"17"1,1 17-16,-1 1 16,18 35-1,0-35-15,0 17 16,0-17-16,18-1 0,-1 1 15,19-1-15,-1 1 16,-17-18-16,-1 0 0,36 0 16,-35-18-16,-1 18 15</inkml:trace>
  <inkml:trace contextRef="#ctx0" brushRef="#br0" timeOffset="243996.7755">19897 14693 0,'35'0'16,"-17"0"-16,17-17 15,0 17-15,18-36 16,-35 19-16,-1-1 16,-17 0-16,0 1 0,0-1 15,-53-17 1,36 35-16,-18 0 15,-18 0-15,35 17 16,0 1-16,1 0 0,17 17 16,0-17-16,0 52 15,17-52-15,19 17 16,-19-17-16,19-1 0,-1-17 16,18 0-16,17-17 15,-34 17-15,-1-18 0,-18 0 16</inkml:trace>
  <inkml:trace contextRef="#ctx0" brushRef="#br0" timeOffset="244291.058">20320 14076 0,'0'0'0,"18"-18"0,52 18 15,-35 0-15,1 0 16,-1 18-16,0-18 0,1 0 16,-19 17-1,-17 1-15,0 0 0,-35 35 16,0-36 0,17 1-16,-17 35 15,35-35-15,-18-1 16,18 1-16,18-1 0,-18 19 0,17-19 15,1 1-15,0 17 16,-1-17-16,-17 0 16</inkml:trace>
  <inkml:trace contextRef="#ctx0" brushRef="#br0" timeOffset="244414.167">20585 14799 0,'17'35'15,"-34"-70"-15,52 88 0,-35-35 16</inkml:trace>
  <inkml:trace contextRef="#ctx0" brushRef="#br0" timeOffset="248222.6069">15663 15399 0,'0'17'16,"53"19"-1,-35-1-15,35 0 16,-18 1-16,71 69 16,-36-69-16,1 17 0,105 52 15,-87-69-15,-1 17 16,88 52-1,-88-52-15,89 36 16,-89-54-16,-17 0 0,-1 0 16,18 18-16,-52-35 15,-1 0-15,-18-1 0,1-17 16,-18 18-16,-18-18 16</inkml:trace>
  <inkml:trace contextRef="#ctx0" brushRef="#br0" timeOffset="248490.6877">17092 16228 0,'0'0'16,"18"17"-16,-18 1 0,17 0 0,36 35 16,-35-36-16,17 1 15,0 0-15,36 17 16,-36-35-16,18 35 15,-53-17-15,18-18 16,-18 35-16,-18-35 16,1 0-16,-36 18 15,35-18-15,-35 0 16,35 0-16,1 0 16,34 0-1</inkml:trace>
  <inkml:trace contextRef="#ctx0" brushRef="#br0" timeOffset="248829.3483">17621 16387 0,'0'0'15,"-35"-18"-15,17 18 0,-52 18 16,52 17-16,-17 0 0,17 36 15,18-18 1,18-18-16,17 18 0,0-18 16,18 0-16,71 1 15,-54-36-15,-17 0 0,18-18 16,35-17 0,-71-1-16,0 19 0,-17-19 15,-36-34-15,-17 35 16,-53-18-16,17 35 15,-52-17 1,52 17-16,18 18 0,0 0 16,0 0-16,-17 18 15,70-1-15,35-17 16</inkml:trace>
  <inkml:trace contextRef="#ctx0" brushRef="#br0" timeOffset="250000.0736">18785 16475 0,'0'0'0,"0"35"0,0 53 16,0-53-16,18 18 15,-18-17-15,0 17 0,18 17 16,-18-35-16,17 1 16,-17-19-16,0 1 0,18-18 15,0 0-15,-18-18 16</inkml:trace>
  <inkml:trace contextRef="#ctx0" brushRef="#br0" timeOffset="250186.5692">18979 16669 0,'-70'17'15,"140"-34"-15,-158 52 0,35 0 16,36-17-16,-1 0 0,18-1 15,18 1-15,35-18 16,-18 18-16,18-18 16,35-18-16</inkml:trace>
  <inkml:trace contextRef="#ctx0" brushRef="#br0" timeOffset="250308.2961">19156 16739 0,'0'0'0,"-18"18"16,18 0-16,18-1 16,-1 1-16,1-18 15,0 18-15</inkml:trace>
  <inkml:trace contextRef="#ctx0" brushRef="#br0" timeOffset="250975.4736">19297 16863 0,'18'17'0,"-36"-34"0,53 17 16,-17-18-1,-18 1-15,18-1 16,-1 36 15,-17-1-15,18-17-16,-1 0 15,1 0-15,17-17 16,-17-1-16,0 18 16,-1-18-1,-17 1-15,0-1 16,0 36 0,-17-18-16,17 17 15,17 1-15,-17 0 16,18-18-1,0 0-15,-1 17 16,1 1-16,-1 17 16,1-17-16,-18 17 15,18 0-15,-18 1 0,0 69 16,0-69-16,0 52 16,-18-35-16,18-18 15,-18-17-15,1 17 0,-1-17 16,1-1-16,-1-17 15,18-17-15,0-36 16,0 17-16,35-69 16,0 52-16,-17 0 15,35-35-15,-35 52 16,17 1-16,-17 17 16,-1 18-16</inkml:trace>
  <inkml:trace contextRef="#ctx0" brushRef="#br0" timeOffset="253807.2511">30074 6862 0,'-17'-18'0,"17"0"31,17 18-15,19-17-16,17 17 15,-18 0-15,0 17 0,0 1 16,18 17-1,-35-17-15,0-1 0,-1 19 16,1-1-16,-18 0 0,0 53 16,-18-35-16,1 18 15,-1 0-15,0 17 0,-17 123 16,17-87 0,1-18-16,-1 17 0,18-17 0,18 88 15,-1-106 1,-17 0-16,53 54 15,-35-72-15,52 18 16,-34-35-16,-19-18 16,19-17-16,-19 0 0,-17-1 15,-17-17 1,-19-17-16,1 17 16,0 0-16,0 17 0,17 1 15,-17 17-15,-1 36 16,36-18-16,-17 0 15,17 0-15,0 0 0,35 70 16,-17-52-16,-1-19 16,19 19-16,-19-18 0,1 17 15,-1-17-15,1 18 16,-18-18-16,0 0 0,0 17 16,0-17-16,-35 53 15,0-53-15,-36 53 16,36-71-16,-36 36 15,54-54-15,-19 1 16,19-18-16,-19 0 0,19 0 16,-19-18-16,19 18 0</inkml:trace>
  <inkml:trace contextRef="#ctx0" brushRef="#br0" timeOffset="257104.7124">22049 13212 0,'0'0'0,"0"17"16,35 36-16,-35-18 15,18 18-15,34 88 16,-34-35-16,0 176 15,-18-105-15,-18 229 16,0-212-16,18 0 16,-17-36-16,17 89 15,0-159-15,17 36 16,1-89-16,0-17 16,-1-18-16,1-35 15</inkml:trace>
  <inkml:trace contextRef="#ctx0" brushRef="#br0" timeOffset="257560.4252">21925 13388 0,'35'0'16,"-17"0"0,0-18-1,17-17-15,0 0 0,1-1 16,-1 1-16,18-35 0,-36 34 16,19-34-16,-36 52 15,17 1-15,-17 34 16,0 36-1,0 0-15,18 0 16,0 0-16,-1 17 0,18-17 0,-17 0 16,35 0-16,-18-18 0,1 1 15</inkml:trace>
  <inkml:trace contextRef="#ctx0" brushRef="#br0" timeOffset="258115.8611">21608 15769 0,'0'0'16,"0"18"-16,0-1 0,0 54 16,0-36-16,0 53 15,0-52 1,0-1-16,0 0 0,0 1 16,17-1-16,-17-17 15,36-18-15</inkml:trace>
  <inkml:trace contextRef="#ctx0" brushRef="#br0" timeOffset="258343.9357">21819 16016 0,'0'35'0,"0"-17"16,18 0-16,-18-1 15,53 1-15,-35-18 16,17 0-16,-18 0 0,19-18 15,-19 1-15,1-36 16,0 35-16,-36-35 16,0 36-16,1-1 15,-19-17-15,19 35 16,-18 0-16</inkml:trace>
  <inkml:trace contextRef="#ctx0" brushRef="#br0" timeOffset="258516.6768">22313 16069 0,'0'0'16,"-17"53"-16,-19-35 15,19-1-15,-1 36 16,0-35-16</inkml:trace>
  <inkml:trace contextRef="#ctx0" brushRef="#br0" timeOffset="258783.4079">22472 15981 0,'0'0'0,"0"17"0,-18 1 15,1 0 1,17 17 0,17-17-16,-17-1 0,36-17 15,-1 0-15,-17 0 0,17-35 16,0 0 0,-35 17-16,0 0 15,-18 1-15,1-1 16,-1 1-16,-35-1 15,36 18-15,-1 0 0,0 0 16</inkml:trace>
  <inkml:trace contextRef="#ctx0" brushRef="#br0" timeOffset="259056.1332">22737 15928 0,'0'18'15,"0"-36"-15,-18 53 0,18-17 16,0-1-16,0 1 16,0 0-16,18-18 0,-1 17 0,36 1 15,-35-18-15,35 0 16,-36 0 0,1 0-16,0-18 15,-18 1-15,0-19 16,-18 36-16,0-17 0,1-1 15,-19 1-15,19 17 0,-1-18 16,-17 0-16,17 18 16</inkml:trace>
  <inkml:trace contextRef="#ctx0" brushRef="#br0" timeOffset="259301.2865">23072 15998 0,'0'0'0,"0"18"0,-36 0 16,36-1-1,0 1-15,36 0 16,-19-18-16,54-18 16,-36 0-16,-17 1 15,-1-1-15,19-17 16,-36 17-16,-18-35 15,0 53-15,-17-17 0,0 17 16,17 0-16,-17 0 0,0 17 16,-1 1-16</inkml:trace>
  <inkml:trace contextRef="#ctx0" brushRef="#br0" timeOffset="259817.1572">22172 16669 0,'0'0'0,"0"-18"0,0 36 15,18 52 1,-18 71 0,0-52-16,0-1 15,0 123-15,17-16 16,-17-90-16,18-16 15,0-19-15,-1 54 16,1-89-16,17 18 16,-35-36-16</inkml:trace>
  <inkml:trace contextRef="#ctx0" brushRef="#br0" timeOffset="260132.206">22031 17568 0,'-18'18'0,"18"0"15,18 17-15,0 0 0,35 36 16,-18-18-16,18 35 15,-18-35-15,-17 0 16,-1-36-16,36 36 16,-35-35-16,17 0 15,-17-36-15,17 0 16,0-17-16,1 0 0,-1-18 16,53-35-1,-53 52-15,-17 19 0,17-19 16,-17 36-16,-18-17 0</inkml:trace>
  <inkml:trace contextRef="#ctx0" brushRef="#br0" timeOffset="270162.3624">27517 6103 0,'0'18'31,"17"17"-16,1-35-15,-18 18 16,18-18-16,-18 17 16,0-34 31,17-19-32,1 1-15,0 0 0,34-36 16,-34 36-1,17-18-15,-17 18 0,17-53 16,-17 70-16</inkml:trace>
  <inkml:trace contextRef="#ctx0" brushRef="#br0" timeOffset="272281.1524">27428 7144 0,'0'-18'0,"0"36"15,18-18-15,-18 17 16,18 1-16,-18 0 16,17-1-16,-17 1 0,18-18 15,-18 18-15,18-18 16,-18-18-16,0-17 16,17-1-16,1 1 0,0-18 15,-18 0-15,35-35 16,-17 53-16,-1 0 0,18-1 15,-17 19 1</inkml:trace>
  <inkml:trace contextRef="#ctx0" brushRef="#br0" timeOffset="272720.2069">27534 7938 0,'0'17'16,"0"-34"-16,0 52 0,0-18 0,-17 1 15,34-18 1,1 0-1,0-35 1,-1 17-16,1-17 0,17-36 16,0 36-16,-17-18 15,17-17-15,-35 34 16,18-17-16,0 53 16,-18-17-16</inkml:trace>
  <inkml:trace contextRef="#ctx0" brushRef="#br0" timeOffset="273315.2891">27570 8855 0,'0'0'16,"0"17"-16,0 1 0,0 0 15,17-1-15,-17 1 16,18-18 0,0-18-1,-1-35 1,1 18-16,-1 0 0,19-53 15,-19 52 1,1 1-16,17 0 0,-17 17 16,0 1-16,17-1 15</inkml:trace>
  <inkml:trace contextRef="#ctx0" brushRef="#br0" timeOffset="273764.9846">27517 9737 0,'0'0'0,"0"17"0,0 1 15,17-18-15,1 35 16,17-35 0,-17 18-16,0-18 15,-1 0-15,1 0 0,-1 0 0,1 0 16,0-53-16,-1 35 16,1-35-16,35-52 15,-18 52-15,-17 0 16,17-18-16,0 18 0,-17 18 15,0 0-15</inkml:trace>
  <inkml:trace contextRef="#ctx0" brushRef="#br0" timeOffset="294697.9576">17216 2699 0,'17'-18'15,"36"18"1,35 18 0,-17-1-1,-36-17-15,18 36 16,-18-19-16,-17 1 0,0 0 16,-1-1-16,1 19 0,-18-1 15,0 18-15,0 53 16,0-54-16,0 19 0,-18-18 15,18 70 1,-17-34-16,17-19 0,0 107 16,0-89-16,0 0 15,0 18-15,0-18 0,17-17 16,1 70-16,0-71 16,17 18-1,-18-52-15,1-1 0,17 0 16,-17-17-16,17-18 15,-17 0-15,0 0 16,-18-18-16,-18 1 31,0 17-31,1 17 16,-36 18 0,35 1-16,-35 34 15,36-34-15,-1 69 16,0-52-16,18 0 15,0 18-15,0-18 0,0 17 0,18 71 16,0-70 0,17 52-16,-35-52 15,17-18-15,19 70 16,-19-70-16,1 53 16,-18-53-16,0 0 15,-53 88 1,-17-53-16,-1-17 15,18-36-15,-70 18 16,52-53 0,18 18-16,-17-1 0,-36-17 15,53 0-15,18 0 16</inkml:trace>
  <inkml:trace contextRef="#ctx0" brushRef="#br0" timeOffset="295870.6844">18327 3598 0,'35'106'16,"-17"-53"-16,17 35 15,-17-70-15,17 17 16</inkml:trace>
  <inkml:trace contextRef="#ctx0" brushRef="#br0" timeOffset="296137.2116">18556 3722 0,'35'35'0,"-70"-70"0,88 88 15,-35-36-15,35-17 16,-18 0-16,-17-17 0,17-1 16,-18 0-1,-17 1-15,0-18 0,-17-1 16,-1 19-16,1-1 0,-36-35 16,17 53-16,1-18 15,0 18-15,35 18 16,17 17-1</inkml:trace>
  <inkml:trace contextRef="#ctx0" brushRef="#br0" timeOffset="296310.9638">18979 3757 0,'0'0'15,"0"35"-15,-17-17 0,-1 17 16,18-17-16,-17-18 16,17 18-16</inkml:trace>
  <inkml:trace contextRef="#ctx0" brushRef="#br0" timeOffset="296617.7809">19138 3581 0,'-17'17'16,"34"-34"-16,-34 52 0,34 0 15,1-35 1,35 18-16,-18-18 15,18 0-15,-35 0 16,17-53-16,-17 35 16,-18-35-16,0 36 15,-18-1-15,0 1 16,1-1-16,-36 0 16,17 18-16,1 18 15,17 0-15,1-18 16</inkml:trace>
  <inkml:trace contextRef="#ctx0" brushRef="#br0" timeOffset="296888.4981">19473 3475 0,'0'0'15,"-17"35"-15,-1-17 0,18 35 16,18-36-16,-1 1 15,19 0-15,-1-18 16,-17 0-16,-1 0 0,1-18 16,-1-17-16,-17 17 15,-17-35 1,-1 18-16,1 17 0,-19-17 16,19 17-16,-36 18 15,35 0-15,0 0 16,36 0-16</inkml:trace>
  <inkml:trace contextRef="#ctx0" brushRef="#br0" timeOffset="297178.6319">19791 3369 0,'-18'0'0,"18"18"15,0-1-15,18 1 16,-1 0-16,19-1 16,-19-17-1,1 0-15,17 0 0,-17-17 16,0-1-16,-1-17 16,1 17-16,-18 0 15,-18 1-15,1-1 0,-36-17 16,35 17-16,-17 18 15,-1 0-15,-16 18 16,34-18-16,18 17 0,-18 1 16,36 0-16</inkml:trace>
  <inkml:trace contextRef="#ctx0" brushRef="#br0" timeOffset="297695.7443">20214 3228 0,'0'-18'15,"0"36"-15,18-18 16,-1 0 0,1 0-1,0 0-15,-1-18 16,1 18-16,-18-17 15,18 17-15,-1-18 16,1 0-16,0 18 16,-18 18-1</inkml:trace>
  <inkml:trace contextRef="#ctx0" brushRef="#br0" timeOffset="298124.7767">20549 3122 0,'0'18'15,"0"-1"1,0 1-1,18-18-15,0 0 0,-1 18 0,1-18 16,0 0-16,17-18 16,-18 0-16,1 1 15,-18-19-15,0 19 16,0-1-16,18 18 16,-1 35 15,-17-17-31,18 0 0,17 17 15,1-35-15,-1 0 16,-18 0 0,1 0-16,-18-18 15,18 18-15,-36-53 16,18 36-16,-18-36 16,1 35-16,17 1 0,-18-1 15,18 0-15</inkml:trace>
  <inkml:trace contextRef="#ctx0" brushRef="#br0" timeOffset="298679.786">21043 2946 0,'0'0'0,"-17"17"0,-1 1 16,18 0-16,0 35 15,18-53-15,-1 17 16,1-17-16,-1 0 16,1 0-16,0 0 0,-1-17 15,-17-1 1,0 0-16,-17 1 16,-1-1-16,0 18 15,1-18-15,-1 18 16,18 18-16,0 0 15,18-1-15,17 19 16,-17-19-16,35-17 16,-36 0-16,19 0 15,-19 0-15,1-17 16,-18-1 0,18 18-1,-1 18-15,1-1 16,-1 1-16,1 17 0,17 36 15,-17-36-15,17 18 16,-35-36 0,18 19-16,-36-19 15,1 1-15,-1-18 0,0 0 16,1-18-16,-36-17 16,53 17-16,-18-70 15,18 53-15,53-71 16,-18 71-16,1 0 15,34-36-15,-35 53 16,1 18-16,-19 0 0,-34 18 16,-19 0-1</inkml:trace>
  <inkml:trace contextRef="#ctx0" brushRef="#br0" timeOffset="299047.2675">18979 4551 0,'0'0'0,"-17"0"0,-1 0 16,1 0-16,17 17 16,17 1-16,54 35 15,-36-35-15,53 17 16,-53-17 0,1-1-16,-19 1 15,-17 0-15,-17-1 16,-36-17-1,35 0-15,-17 0 0,0-17 0,17-1 16,0 18-16,18-18 16,0 1-16</inkml:trace>
  <inkml:trace contextRef="#ctx0" brushRef="#br0" timeOffset="299297.4322">19332 4568 0,'0'0'15,"0"18"-15,18-18 16,-18 18-16,18-18 0,-1 17 16,1-17-16,35 0 15,-36 0-15,1-17 16,0-1-16,-1 0 16,-34-17-16,17 18 15,-36-1-15,19 0 0,-19 1 16,19 17-16,-18 0 15,52 0 17,1 0-32</inkml:trace>
  <inkml:trace contextRef="#ctx0" brushRef="#br0" timeOffset="299452.3442">19526 4057 0,'0'0'16,"-53"-35"-16,36 35 0,-19 0 15,19 17-15,17 19 16,35 52-16,-17-35 16,17 0-16,18-18 0,-18 18 15,0-18-15,18 36 16</inkml:trace>
  <inkml:trace contextRef="#ctx0" brushRef="#br0" timeOffset="299581.1859">19473 4463 0,'18'-36'16,"-36"72"-16,71-72 0,0 1 15,-35 35-15,17-18 16,-17 1-16,-1 17 0</inkml:trace>
  <inkml:trace contextRef="#ctx0" brushRef="#br0" timeOffset="299720.0561">19703 4269 0,'17'0'0,"36"-18"16,-18 0-16,18-17 16,-17 17-16,17 1 15,-36-1 1,1 18-16,-18-17 16</inkml:trace>
  <inkml:trace contextRef="#ctx0" brushRef="#br0" timeOffset="299898.0283">19844 3986 0,'17'89'16,"-34"-178"-16,52 231 0,-17-54 16,-18-35-16,35 17 15,-35-35-15,18-17 16,-1 0-16,1-18 15,-18-18-15,18 0 16</inkml:trace>
  <inkml:trace contextRef="#ctx0" brushRef="#br0" timeOffset="300588.3637">20091 4251 0,'0'35'15,"0"-70"-15,17 88 0,-17-35 16,0-36-1,0-17 1,0 17-16,18-17 16,-18 17-16,18 0 15,-1 1-15,1 17 16,0 0-16,-1 0 16,-17 17-16,18-17 15,-18 18-15,17-18 0,-17 18 16,18-18-16,0 0 15,17-18 1,-35 0-16,18 18 0,-1-17 16,1 34-1,0 1 1,-1-18 0,1 18-16,-1-18 15,1 0-15,0-18 16,-1-17-1,1 0 1,-36 35 0,18 17 15,18 1-15,-18-1-1,18-17-15,-18 18 16,0-36 15,0 1-15,17 17 15,36 0-15,-35-18-16,52 18 15,-52 0 1,17 0-16,1 0 15,-19 0-15,-17-17 47,18-1-31</inkml:trace>
  <inkml:trace contextRef="#ctx0" brushRef="#br0" timeOffset="300737.762">20849 4057 0,'0'0'16,"-35"35"-16,17-17 0,18 17 16,-17-17-16,17 17 15,0-17-15,0-1 0</inkml:trace>
  <inkml:trace contextRef="#ctx0" brushRef="#br0" timeOffset="303902.1276">25912 14146 0,'17'-17'15,"-34"34"-15,52-34 16,-18 87-16,-17-17 16,0 0-16,18 18 0,-18 70 15,18-88-15,-1 35 16,19-53-1,-1 0-15,0-52 16</inkml:trace>
  <inkml:trace contextRef="#ctx0" brushRef="#br0" timeOffset="304140.7634">26300 14340 0,'17'71'16,"-17"-36"-16,18 1 15,35-1-15,-36-18 16,19 1-16,-19-18 16,1 0-16,35-18 15,-53-17-15,0 18 0,0-19 16,-18 19-16,-17-19 0,-18-34 16,18 52-16,0 1 15,17 17-15,0 0 0,18 35 16,0-18-1,18 1-15</inkml:trace>
  <inkml:trace contextRef="#ctx0" brushRef="#br0" timeOffset="304285.147">26776 14534 0,'0'0'0,"-53"71"16,35-53-16,1 17 15,-1-17-15,18-1 16,18-17-16,-1 0 0</inkml:trace>
  <inkml:trace contextRef="#ctx0" brushRef="#br0" timeOffset="304546.3406">26970 14446 0,'-18'36'0,"36"-72"0,-36 89 16,36-18 0,0-35-16,-1 18 15,1-18-15,35 0 0,-36 0 16,36-18 0,-53 1-16,18-18 15,-18 17-15,0 0 0,-18-17 0,1 17 16,-54-35-16,36 36 15,17 17 1,-17-18-16,17 18 0,-17 0 0,17 18 16</inkml:trace>
  <inkml:trace contextRef="#ctx0" brushRef="#br0" timeOffset="304839.1186">27411 14393 0,'0'0'0,"-35"36"16,35-19-16,0 1 15,0 0-15,0 17 16,17-18-16,18 1 16,1-18-16,17 0 15,-36 0-15,19-18 16,-36 1-16,0-18 15,-18-1-15,0 19 0,1-19 16,-19 19-16,1-1 0,0 18 16,-18-18-16,35 18 15,18 18-15,36 0 16,-19-18 0</inkml:trace>
  <inkml:trace contextRef="#ctx0" brushRef="#br0" timeOffset="305109.8638">27764 14393 0,'0'18'16,"0"17"-16,17-17 15,19 35-15,-1-36 16,-18 1-16,36 0 15,-17-18-15,-19 0 16,1-18-16,0-17 16,-18 17-16,-18-35 15,0 18-15,-17 17 0,0-17 16,-1 17-16,1 18 0,-35 0 16,17 18-16,17 0 15</inkml:trace>
  <inkml:trace contextRef="#ctx0" brushRef="#br0" timeOffset="305714.3163">28910 14041 0,'0'105'15,"0"-210"-15,18 281 0,-1-123 16,1 0-16,17 0 0,-17 0 0,0-18 16,-1 0-16,1-17 0,-18-1 15,0-34 1,0-36 0,0 18-16,0-1 0,18 1 15,17 35-15,0 0 16,0 0-16,1 35 0,-19 1 15,19-19-15,-36 19 0,17-1 16,-17 0-16,-17 18 16,-1-35-16,-17-1 15,17 1-15,0-18 16,-17-53 0</inkml:trace>
  <inkml:trace contextRef="#ctx0" brushRef="#br0" timeOffset="305859.7026">29475 14446 0,'0'0'15,"17"53"-15,1-35 0,0 17 16,-1-17-16,18-18 16,-35-18-1,0 0-15</inkml:trace>
  <inkml:trace contextRef="#ctx0" brushRef="#br0" timeOffset="305960.9721">29510 14111 0,'0'18'16</inkml:trace>
  <inkml:trace contextRef="#ctx0" brushRef="#br0" timeOffset="306187.5756">29792 14499 0,'0'-17'15,"0"-19"1,0 19-16,0-19 16,0 19-1,35-19-15,-35 19 16,36 17-16,-1 0 15,-17 17-15,-1 1 16,-17 0-16,35 35 16,-35-36-16,18 19 15,-18-19-15</inkml:trace>
  <inkml:trace contextRef="#ctx0" brushRef="#br0" timeOffset="306854.3479">30215 14376 0,'0'0'0,"-35"17"15,0 1-15,35 0 0,-18 17 16,18-17-16,36 17 16,-19-18-1,36-17-15,-18 0 16,-17 0-16,17-17 15,-17-1-15,-18 1 16,0-1-16,0-17 0,0 17 16,-18 0-1,36 18 1,0 36 0,-1-36-16,18 35 15,-17-17-15,0-18 0,-1 17 16,1-17-1,-18-17 1,0-1-16,0 0 16,-18 1-16,18-1 0,0 0 15,18 18 1,0 0 0,-1 18-16,1 0 15,17-1-15,-17-17 16,17 18-16,0-18 15,-17 18-15,17 17 16,-17 18 0,-18-18-16,18 53 15,-18-35-15,0 0 16,-18-18-16,18 1 16,0-1-16,0-17 0,-18-1 15,1-17 1,-1-53-1,0 18-15,18-53 16,0 35-16,18 0 16,0 0-16,17 18 0,0-1 0,18 1 15,0 0-15,0 17 0,35 1 16,-70 17 0,-18 17-16,-18 1 15</inkml:trace>
  <inkml:trace contextRef="#ctx0" brushRef="#br0" timeOffset="307305.2695">26899 15628 0,'-17'-18'16,"-1"18"-1,0 18-15,1 35 16,17-18-16,-18 53 16,36-52-16,-1-1 15,1 0-15,17-17 0,18 0 16,-17-1-16,16-17 0,37-17 15,-36-1-15,-1-17 16,1-1-16,-17-17 0,-1 1 16,0-54-1</inkml:trace>
  <inkml:trace contextRef="#ctx0" brushRef="#br0" timeOffset="307466.1961">27411 15311 0,'35'88'15,"-70"-176"-15,88 246 0,-53-87 0,35 70 16,0-88-16,-17 0 16,0 0-16,35 17 15,-36-52-15,1 0 16,-1-18-16,19 0 0,-19 0 0,1-18 16</inkml:trace>
  <inkml:trace contextRef="#ctx0" brushRef="#br0" timeOffset="307755.9344">27764 15699 0,'-18'35'16,"18"0"-16,35-105 0,-52 70 0,-19 105 0,36-69 15,18 17 1,0-36-16,17 1 16,0 0-16,-17-18 0,-1 0 15,1-18-15,0 0 0,-1-17 16,-17-18-1,0 35-15,0 1 16,-17-18-16,17 17 16,-18 0-16,18 36 15,18 17 1,-1 0-16,1-17 16,0 17-16,-1-17 0,36 17 15,-35-35-15,17 18 16,-17-18-16,-1 0 15</inkml:trace>
  <inkml:trace contextRef="#ctx0" brushRef="#br0" timeOffset="308044.7032">28205 15663 0,'0'0'15,"-36"0"-15,19 0 16,17 36 0,-18-19-16,36 19 15,-1-19-15,1 18 16,0-35-16,17 36 16,-17-36-16,-18 17 15,-18-17 1,-17 18-1,17-18-15,0 18 0,1-18 16,-1 0-16,0 17 16</inkml:trace>
  <inkml:trace contextRef="#ctx0" brushRef="#br0" timeOffset="308301.3848">28434 15663 0,'-35'0'16,"70"0"-16,-88 0 0,18 36 16,-1-1-16,36 0 15,0-17-15,18 17 16,17-17-16,36 17 16,-36-35-16,0 0 15,1 0-15,-54 0 31,-17 0-31,17 0 16,-17 18-16,-18-18 16</inkml:trace>
  <inkml:trace contextRef="#ctx0" brushRef="#br0" timeOffset="308512.9469">28698 15663 0,'18'18'16,"-18"0"-16,0 35 15,18-36-15,-18 18 0,17 1 16,-17-19 0,18 1-16,-18-36 31,-18-17-31,1 17 15</inkml:trace>
  <inkml:trace contextRef="#ctx0" brushRef="#br0" timeOffset="308652.8186">28787 15663 0,'0'-17'0,"0"-1"15,35 0 1,-17-17-1,-1 18 1</inkml:trace>
  <inkml:trace contextRef="#ctx0" brushRef="#br0" timeOffset="308991.2184">28963 15258 0,'18'-71'0,"-36"142"0,36-160 16,-18 54-16,0 18 0,-18 17 15,0 0-15,1 35 16,-1 0-16,1 0 16,17 18-16,0 18 0,17-1 0,-17-17 15,18 18-15,-1-18 16,19 53-16,-19-71 16,1 35-16,-18-52 15,0 0-15,-18-18 16,-17-36-1,17 19-15,1-1 16,-1 18-16,1-17 0,17-1 16,17 18-16,1 0 15,-1-18-15,19 18 16,-1 0-16,0 0 0,18 0 16,-18 0-16,1 0 15,-36-17-15</inkml:trace>
  <inkml:trace contextRef="#ctx0" brushRef="#br0" timeOffset="309174.2051">29263 15752 0,'0'0'16,"0"35"-16,18-18 15,-1 19-15,1-19 16,-1 1-16,1-18 16</inkml:trace>
  <inkml:trace contextRef="#ctx0" brushRef="#br0" timeOffset="309308.6568">29298 15540 0,'18'18'16,"-18"-1"-1</inkml:trace>
  <inkml:trace contextRef="#ctx0" brushRef="#br0" timeOffset="310052.1949">29475 15716 0,'0'18'15,"0"0"-15,0 34 16,17-34-16,1 0 0,17 17 16,0-35-16,18 0 15,-35 0-15,17 0 16,1-18-1,-19-17-15,-17 17 0,0 1 16,-17 17 0,-1 0-16,0 17 15,18 1-15,-17 0 16,17-1-16,0 1 0,17-18 16,1 35-16,0-35 15,-1 0 1,1-17-16,-1-1 15,-17 0 1,18 1 0,-18-1-1,18 18 1,-1 0-16,1-18 16,-18 1-16,18 17 0,-18-18 15,17 18-15,1-17 16,-18-1-16,18-17 0,-18 17 0,17-17 15,1-36-15,-18 36 16,17-53 0,-34 17-16,17 36 15,0 17-15,-18 1 16,18 52 0,0 53-1,18 18-15,-18-53 16,17 88-1,-17-106-15,0 18 16,-17-35-16,17-1 16,-18-17-16,1 0 0,-1-35 15,0 17-15,1-17 16,17 0 0,17 17-16,-17 1 0,18-1 15,17 18-15,-17-18 0,-1 18 16,36 0-16,-35 0 15,0 18-15,-1-18 0,-17 18 16,0-1 0,0 1-16</inkml:trace>
  <inkml:trace contextRef="#ctx0" brushRef="#br0" timeOffset="310196.0772">30251 15734 0,'0'0'15,"17"35"-15,1-17 16,-18 17-16,18-35 16,-18 18-1,0-36 1</inkml:trace>
  <inkml:trace contextRef="#ctx0" brushRef="#br0" timeOffset="310382.5723">30339 15681 0,'0'0'16,"18"18"-16,-1-1 16,1-17-1,-1 18-15,-17 0 16</inkml:trace>
  <inkml:trace contextRef="#ctx0" brushRef="#br0" timeOffset="310552.5251">30409 15822 0,'18'18'15,"-36"-36"-15,54 36 0,-19-36 16,1 0-16,35 18 16,-35-17-16,17 17 15,0 0-15,-17 17 16,35 1-16,-18 0 15,18-1 1,-35-17-16,-1 18 0,-17 0 16</inkml:trace>
  <inkml:trace contextRef="#ctx0" brushRef="#br0" timeOffset="311097.4728">27040 16898 0,'0'0'0,"71"106"0,-36-53 16,36 35-16,-54-35 15,1-18-15,0 18 0,-18-35 16,0-1-16,-18-34 16,0 17-16,1-36 15,-54-34-15,54-1 16,-19 18-16,36 1 0,-17-37 16,17-69-16,17 87 15,36-52-15,-17 87 16,16 1-16,37 35 15,-36 18-15,-18 52 16,-35-17-16,0 0 16,-18-18-16,-17 18 0,17-17 15,-17-19-15,0 1 0,17-18 16,0 0 0,18-18-16,0-17 0</inkml:trace>
  <inkml:trace contextRef="#ctx0" brushRef="#br0" timeOffset="311464.4485">27552 16739 0,'0'0'15,"0"18"-15,-18-18 0,18 18 16,18-18 0,0-18-16,17 0 15,-17 1-15,17-1 16,-18 0-16,1 18 15,0 0-15,-1 0 16,-17 18 0,0 0-16,0-1 15,36 1 1,-36 0-16,17-1 16,36-17-16,-35 0 15,-1 0-15,1-17 0,0-1 16,-1 0-16,-17 1 15,0-19 1,0 19-16,-35-1 16,17 0-16,1 1 0,-1 17 15,-17-18-15,17 36 16,36-18 0</inkml:trace>
  <inkml:trace contextRef="#ctx0" brushRef="#br0" timeOffset="311815.6496">28011 16263 0,'0'53'16,"17"-18"0,36 53-16,-35-35 15,17-17-15,0 69 16,-35-69-16,0-1 15,0-17-15,-17-1 16,-1-17-16,36-35 16,-1 17-1,1 1-15,17-1 0,36 18 16,-36 0-16,0 0 16,1 0-16,-1 18 0,-17-1 15,-18 19-15,0-1 16,-18-17-16,-35-1 15,18 1-15,-1-18 16,19 0-16,-18 0 0,17 0 16,0-18-16,1 18 0,17-17 15,0-19-15</inkml:trace>
  <inkml:trace contextRef="#ctx0" brushRef="#br0" timeOffset="312017.8076">28416 16334 0,'0'0'0,"0"70"16,18-35-16,-18 1 15,18-1-15,-1 0 16,1 1-16,-18-1 0,17 0 0,-17-17 16,0 17-16,18 0 15,-18-17-15,0 0 16,0-36-1,18 18-15</inkml:trace>
  <inkml:trace contextRef="#ctx0" brushRef="#br0" timeOffset="312620.4565">28575 16704 0,'35'-18'15,"-17"18"1,0 0-16,-89 18 0,159-36 16,-70 1-1,-1 17-15,1-36 16,0 19-16,-18-1 0,0 1 15,-18-1-15,-17 36 32,35-1-32,-18 18 15,18 1-15,0-19 0,18 1 16,17 0-16,-17-1 16,-1-17-16,1 0 0,17 0 15,-17 0-15,0-17 16,-18-1-1,17 0-15,-17 1 16,0-1 0,18 18-1,0 0-15,-1 18 16,1-1-16,-18 1 16,17-18-16,-17 18 0,18-1 15,-18 1 1,-18-18-1,18-18 1,18 1 0,-18-1-16,18 18 0,-1-18 15,1 18-15,0-17 16,-18 34 0,0 1-1,17-18 1,1 0-1,0-18 1,-1 18-16,18-17 16,-17 17-1,0 0 1,-18 17-16,17 1 0,-17 0 16,18 35-16,0-53 15,-1 17-15</inkml:trace>
  <inkml:trace contextRef="#ctx0" brushRef="#br0" timeOffset="319011.9136">25718 17410 0,'0'0'16,"17"17"-16,-17 1 0,35 35 16,-17 35-16,17 0 0,-17 0 15,0 1-15,35 87 16,-36-105-16,-17-1 16,18 1-16,-1 17 15,-17-71-15,18 1 0,0-18 16,-1-18-16,-17 1 15</inkml:trace>
  <inkml:trace contextRef="#ctx0" brushRef="#br0" timeOffset="319239.5198">26070 17868 0,'-53'71'16,"106"-142"-16,-141 195 0,53-107 15,17 19-15,-17-19 0,17 36 16,18-35-16,0-1 16,18 1-16,17 0 15,0-1-15,1 1 16,-1-18-16,18 0 0,0 18 16,0-18-1,-18-18-15</inkml:trace>
  <inkml:trace contextRef="#ctx0" brushRef="#br0" timeOffset="319511.7436">26441 17974 0,'0'18'15,"0"-36"-15,17 36 0,36-18 16,-17-18 0,16 18-16,19-18 15,-36 18-15,18 0 16,-35-17-16,-1 17 15</inkml:trace>
  <inkml:trace contextRef="#ctx0" brushRef="#br0" timeOffset="319696.2333">26582 17745 0,'0'53'15,"0"-106"-15,17 141 0,-17-53 16,0 0-16,18 54 15,0-36-15,-1 35 16,1-53-16,0 0 16,17-17-16,0 17 15,-17-35-15,-1 0 16</inkml:trace>
  <inkml:trace contextRef="#ctx0" brushRef="#br0" timeOffset="319896.2657">27005 17674 0,'0'0'16,"0"124"-16,18-71 0,17 52 15,-35-52-15,18 0 16,17 35-1,-17-35-15,-1-17 0</inkml:trace>
  <inkml:trace contextRef="#ctx0" brushRef="#br0" timeOffset="321019.6576">25806 18644 0,'0'0'0,"0"18"0,-18-18 15,18 18-15,18-18 16,35 17 0,0-17-1,-1 0-15,19-17 0,-18 17 16,17-18-16,1 18 0,35-18 15,-71 1-15</inkml:trace>
  <inkml:trace contextRef="#ctx0" brushRef="#br0" timeOffset="321731.0486">26970 18627 0,'0'0'16,"0"17"-16,35-17 16,18 0-1,0-17 1,53 17-16,-53-18 16,0 18-16,-18-18 0,-17 1 15</inkml:trace>
  <inkml:trace contextRef="#ctx0" brushRef="#br0" timeOffset="328698.7356">25841 18697 0,'0'18'16,"18"-18"-1,-1 0 1,1 0-1,0 0-15,-1 0 16,1 0-16,17 0 16,-17 0-16,70 18 15,-35-18 1,17 0-16,1-18 0,17 18 16,18-18-16,123-17 15,-123 17-15,106 1 16,-124-1-16,-17 18 0,17 0 15,-35 18 1,-53-1-16,0 1 16,0 0-1,-18-18-15,18-18 16</inkml:trace>
  <inkml:trace contextRef="#ctx0" brushRef="#br1" timeOffset="382692.6744">29281 5662 0,'0'-18'32,"17"18"-32,-17-17 15,0-1-15,-17 1 16,-1 17 0,0-18-1,1 18 1,-1-18-16,-17 18 15,17-17-15,0 17 0,1-18 16,-18 18-16,17-18 16,-17 18-16,-1 0 0,1 0 0,0 0 15,-53 0 1,35 0-16,17 0 0,1 0 16,-18 0-16,18 0 0,-18 18 15,-35 0-15,35-18 16,-53 17-1,71 1-15,-53 0 16,17-1 0,36 1-16,-1-1 0,19 1 15,-18 0-15,-1-18 0,-17 35 16,18-17-16,-18-1 16,36 1-16,-19 0 15,19-1-15,-1 1 0,-17-1 16,17 1-16,-35 35 15,36-35-15,-1 17 16,0-17-16,18-1 0,-17 1 16,17 0-16,0-1 15,0 1-15,0-1 0,0 1 16,17 0-16,-17-1 16,18-17-16,0 18 0,-18 0 0,35 17 15,-18-35-15,19 35 16,-1-17-1,-17-18-15,-1 17 0,19 1 16,-19 0-16,18-18 0,-17 17 16,53 1-16,-36 0 15,18-1-15,-36 1 16,19 0-16,-1-18 16,0 17-16,1-17 0,-1 0 15,71 18-15,-53-18 16,0 0-16,52 0 15,-52 0-15,0 0 16,-18 0-16,18 0 0,53 17 16,-53 1-16,-18-18 15,18 0-15,0 0 0,53 18 16,-35-18-16,-18 0 16,-1 0-16,37-18 15,-36 18-15,-18 0 16,18 0-16,0-18 0,-18 18 15,18-17-15,35-1 16,-53 1-16,1-1 0,17 0 16,-36 1-16,18-1 0,-17 0 15,0-17-15,-1-18 16,-17 18-16,0 17 0,-17-35 16,-1 18-16,-35-53 15,36 53-15,-19-18 16,1 0-16,-71-53 15,53 71-15,-105-54 16,69 72-16,-17-18 16,1 17-16,-1 18 0,-35 0 15,88 0-15</inkml:trace>
  <inkml:trace contextRef="#ctx0" brushRef="#br1" timeOffset="388201.1543">29669 6650 0,'17'0'0,"1"0"16,0 0 15,-18-18-15,-18 18 15,0-17-15,-35 17-1,36 0-15,-19 0 16,-52 0-16,35 0 16,-53 0-16,36 0 15,-54 0 1,54 0-16,-71-18 16,70 18-16,-70 0 15,71 0-15,-1 0 16,0 0-16,19 0 0,-19 0 0,0 0 15,-34 0 1,52 18-16,17-18 0,-17 0 16,18 0-16,-53 17 15,53-17-15,-18 0 16,35 0-16,1 0 0,-1 0 16,0 0-16,1 0 0,-1 0 15,0 0 1,1-17-16,-1 17 15,0 0 1,1 0 0,-1 0-1,18 17 17,18 1-32,-18 17 15,17 0-15,-17-17 16,18 53-1,-18-18-15,0-18 0,0 18 16,0 0-16,0 52 16,0-52-16,0 53 15,0-53-15,18 18 0,-18-1 16,0 1-16,0-1 0,-18 71 16,18-52-16,0 69 15,0-87 1,0 17-16,18-17 0,-1 70 15,1-88-15,17 88 16,-35-88-16,18 17 16,-18-17-16,18 18 0,-18-18 15,17 70 1,-17-52-16,0-18 0,0 53 16,-17-1-1,17-52-15,0 0 16,0 0-16,0 0 0,0-18 0,0 53 15,17-52 1,-17-1-16,0-17 0,18 17 16,-18 0-16,0 18 15,0-35-15,0 17 16,0-17-16,0-1 0,0 1 16,0 0-1,17-1-15,-17 1 16,18-18-1,0 0-15,-18 18 0,35-18 16,-17 0 0,-1 17-1,1-17-15,0 0 16,-1 0-16,1 0 16,-18 18-16,17-18 15,1 0-15,0 0 16,-1 0-16,19 0 15,-19 0-15,1 0 0,0 0 0,17-18 16,0 18 0,-17 0-16,-1 0 0,1 0 15,0 0-15,52 0 16,-34 0-16,34 0 16,-35 0-16,1 0 15,52 0-15,-35 0 16,53 0-1,-53 0-15,-1 0 0,1 0 0,53-17 16,-53 17 0,-18 0-16,18-18 0,0 18 15,0-18-15,0 18 0,35-17 16,-52 17-16,-1-18 16,0 18-16,18 0 15,-35 0-15,-1 0 16,1 0-16,0 0 0,17 0 15,-18 0 1,19-18-16,-19 18 16,-17-17-1,18 17-15,0 0 16,-18-18 0,0 0-16,0 1 15,17-1-15,-17-17 16,0 17-16,0-52 15,0 34-15,0 1 16,0 0-16,18 0 0,-18-18 16,0-71-1,0 71-15,0-70 16,0 70-16,0-35 16,0 35-16,0-35 15,0 35-15,0-71 16,0 71-16,18-105 15,-18 52-15,0 0 16,0 0-16,0-123 16,0 141-16,0-71 15,-18 106-15,18-18 0,0 18 16,0-17-16,0 17 16,0-18-16,0-52 15,0 70-15,0-35 0,0 17 16,-18-123-1,1 106-15,17 17 0,0 1 16,-18 17-16,18 0 16,0 35-16,0 54 15,-18-19-15,18 19 16</inkml:trace>
  <inkml:trace contextRef="#ctx0" brushRef="#br1" timeOffset="395667.5302">32385 6773 0,'0'-17'16,"18"17"-16,-1 17 31,19 1-31,-19-18 15,18 18-15,-17-1 0,17-17 16,-17 18-16,35 17 16,-18 0-1,-17 1-15,0-1 0,-18 0 16,17 1-16,-34 69 16,17-52-16,-36 88 15,36-70-15,-35 70 16,17-53-16,1 71 15,17-88-15,0 70 16,0-88-16,17 70 16,1-88-16,17 54 15,1-54-15,16 35 16,-16-52-16,17 17 16,-36-35-1,1 18-15,0-18 0,17 0 16,-35-18-1,0 1 1,0-1-16,-35 18 16,17 0-16,0 0 15,1 0-15,-1 18 16,0-1-16,1 1 16,-1 0-16,0-1 0,1 19 0,17 16 15,0-16-15,35 17 16,-17-18-1,-1 0-15,1 0 0,-18 18 16,18-17-16,-18 52 16,0-35-16,0 0 0,0 0 15,0 17-15,0 36 16,0-35-16,17-19 0,1 1 16,0 0-16,-1 35 15,1-52-15,-18 17 16,0-18-16,17 53 15,-17-53-15,0 1 16,0-1-16,18 18 0,-18-35 16,0 17-16,0-18 15,-18 1-15,1 17 16,-1-17-16,1 0 16,-19 17-1,1-17-15,-18-1 16,35-17-16,-17 0 0,0 0 15,0 0-15,-1-17 16,19-1-16,-1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26:28.6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1623 6791 0,'17'-18'15,"-17"1"1,-17 17-16,17-18 16,0 0-16,0 1 15,-18 17-15,18-18 0,-17 18 16,-1 0-16,18-17 15,-35 17-15,17 0 0,-17 17 16,-1 18-16,-17 18 16,36 0-16,-1 0 0,1 0 15,17 18-15,0-1 0,0 1 16,17-18-16,1 0 0,-1 0 16,36 17-16,-17-52 15,52 17 1,-70-35-16,17 0 15,-18 0-15,1-18 0,-18-17 16,0 17-16,-35-34 16,17 34-16,-17-17 15,17 35-15,1 0 16,34 0 0,36-18-1,-18 18-15,36 0 16,-53-18-16,17 18 15,-17 0-15,17 0 0,-18 0 16,-34 0 0,-1 0-1</inkml:trace>
  <inkml:trace contextRef="#ctx0" brushRef="#br0" timeOffset="478.2722">1676 7232 0,'0'18'32,"0"17"-17,0-17-15,0 17 16,17-18-16,-17 1 15,18 17 1,-18-17-16,18 0 16</inkml:trace>
  <inkml:trace contextRef="#ctx0" brushRef="#br0" timeOffset="1084.9099">1923 7320 0,'0'0'16,"17"0"-16,1 0 0,0 0 15,-1-17-15,1-1 0,-1 0 16,1 1-16,-18-19 15,0 19-15,0-1 16,-18 0-16,1 1 16,-1-1-16,1 18 0,-1 0 15,0 0-15,18 18 16,0 17 0,18-17-16,0 35 15,17-36-15,0 19 16,-17-36-16,-1 17 15,19 1-15,-19-18 0,19 0 16,-36 17-16,0-34 31,-18 17-15,18-18 0,0 1 15,18 17-16,-1-18-15,-17-17 16,18 17-16,-18 0 16,18 1-16,-1-1 15,1 18 1,-1 0-16,1 0 16,0 18-16,-1-18 15,-17 17-15,18 1 0,0 0 16,-1-1-16,1 1 15,0 0-15</inkml:trace>
  <inkml:trace contextRef="#ctx0" brushRef="#br0" timeOffset="1568.1927">2663 7179 0,'0'0'0,"-17"0"16,-1 0-16,1 0 15,-1 18-15,0-18 0,1 53 16,17-36-16,0 36 15,17-35-15,19-1 16,-19 1-16,36-36 16,-35 1-16,17-1 15,0-52-15,-35 34 16,0-17-16,0-35 16,0 35-16,-17 0 0,-1 0 15,-35-52 1,18 52-16,0-35 15,17 52-15,0 19 0,18 34 16,0 71 0,18-17-16,0 0 15,-1-1-15,1 1 0,17-1 16,0 36 0,1-53-16,-1 18 15,-17-54-15,-18 18 16,17-17-16,1-18 0,0 18 15,-1-18-15</inkml:trace>
  <inkml:trace contextRef="#ctx0" brushRef="#br0" timeOffset="2091.5856">2981 7285 0,'0'0'16,"18"0"-16,-1 0 0,19-18 16,-19 1-16,1-1 15,-1-17-15,-17 17 16,18 0-16,-18 1 16,-18-1-16,18 0 0,-35 1 15,18-1-15,-19 18 16,19 0-1,-1 0-15,0 0 0,1 35 16,17 1-16,17-1 16,-17 0-16,18-17 15,0 0-15,-1-1 0,19 1 16,16 0-16,-16-18 16,-1 0-16,-17 0 0,17 0 15,-17 0-15,-1 0 16,1 0-16,-1 0 15,-17 17 1,18-34 15,0-19-15,-18 19 0,35-19-16,-17 19 15,-1-19-15,1 36 0,35-35 16,-35 17-16,34 18 15,-34 0-15,0 0 16,-1 18-16,1-18 0</inkml:trace>
  <inkml:trace contextRef="#ctx0" brushRef="#br0" timeOffset="2825.876">3404 7232 0,'0'-18'0,"0"1"16,-17 17 15,-1 0 0,18 17 32,0 19-47,0-1-16,0 0 15,0 0-15,0 18 16,0-17-16,0-19 15,18 1-15</inkml:trace>
  <inkml:trace contextRef="#ctx0" brushRef="#br0" timeOffset="14787.7243">6438 6985 0,'-17'0'16,"17"-18"-1,17 18-15,1 0 16,17 0-16,36 0 16,-18 0-16,0-17 15,-18 17-15,35-18 16,-17 0-16,-35 18 16,0 0-16,-18 18 15</inkml:trace>
  <inkml:trace contextRef="#ctx0" brushRef="#br0" timeOffset="15556.1557">7408 6668 0,'0'-18'15,"0"36"32,0 34-31,0 1-16,0 53 15,0-53-15,0 0 0,18 18 16,-18-36-16,18 18 0,-1-18 16,1 18-16,0-53 15,-1 18-15,-17-36 16</inkml:trace>
  <inkml:trace contextRef="#ctx0" brushRef="#br0" timeOffset="17623.3551">12206 6650 0,'0'-18'0,"0"1"31,0 34 94,0 1-125,0 0 16,18 17-16,-18-18 0,0 19 16,0-1-1,0 18-15,0 0 0,0 53 16,17-36-16,1 1 15,0-36-15,-1 0 16,-17-17 0,18 0-16,-18-1 0,18 1 15</inkml:trace>
  <inkml:trace contextRef="#ctx0" brushRef="#br0" timeOffset="32575.0074">1217 8943 0,'0'18'15,"0"-1"-15,18 18 0,35 107 16,-36-54 0,1 0-16,17 71 15,-17-89-15,-1-17 16,-17-18-16,18 1 0,-18-19 15,-18-34-15,1-54 16,-1 1 0,1-1-16,-1-17 0,0-88 15,1 87-15,17-87 16,0 123-16,35 18 16,35-1-16,-17 36 15,36 36-15,-54-1 16,0 53-1,-35-17-15,0-18 0,-35 70 16,17-70-16,-17-18 16,-36 54-16,36-54 15,17 0-15,36-35 16,35 18 0,-18-18-16,1 0 0,34 17 15,-35-17 1,18 18-16,-35 0 15,0-18-15</inkml:trace>
  <inkml:trace contextRef="#ctx0" brushRef="#br0" timeOffset="32867.2825">1799 9419 0,'0'0'15,"-17"53"-15,17-18 0,0 18 16,35-35-16,18 0 16,-18-18-16,0 0 15,1-18-15,-1 0 0,-18-17 16,36-18-16,-53 0 16,18 18-16,-36 0 15,18-1-15,-53-17 16,18 36-16,-35 34 15,52-17-15,-17 36 16,17-19-16,36 19 16,-1-36-16,19 0 15,-19 0-15</inkml:trace>
  <inkml:trace contextRef="#ctx0" brushRef="#br0" timeOffset="33218.0902">2187 9384 0,'0'0'15,"0"53"-15,0-36 0,0 19 16,18-19-16,0 1 0,-1 0 16,1-1-16,-1-17 0,36 0 15,-35-17-15,0-1 16,-1 0-16,-17-17 0,0 17 16,0-17-1,0 0-15,0 17 0,-17-17 16,17 53-1,17 17 1,1 18-16,0 0 0,34 70 16,-16-52-16,17 35 15,-36-71-15,-17 0 16,0 36-16,-17-54 16,-1-17-16,-53 18 15,36-18-15,0-18 0,0-17 16,-36-18-1,53 18-15,-17 0 0,18-1 16,17-52-16</inkml:trace>
  <inkml:trace contextRef="#ctx0" brushRef="#br0" timeOffset="33773.4502">2734 9402 0,'-18'-18'16,"36"36"-16,-53-36 0,-1 18 16,1 35-1,18-17-15,-1-1 0,18 1 16,0 0-16,0-1 0,18 1 16,34 0-16,-34-1 15,17-17-15,18-17 16,-35-1-16,0 18 0,-1-18 15,-17 1-15,0-19 16,0 19 0,-17-1-16,-1 18 15,18 18-15,18 17 16,-1-17-16,36 17 16,-35-35-1,17 0-15,0 0 0,1 0 16,-19 0-16,36-35 15,-35 17-15,-1-52 16,1 34-16,0-52 16,-18 53-16,0-18 15,0 0-15,0 0 0,-18-53 16,18 71-16,-35-36 16,17 54-16,1 17 15,-1 35 1,18 53-1,18-35-15,17 88 16,0-70-16,0-18 0,36 53 16,-53-54-16,17-16 15,-18-19-15,19 19 16,-19-19-16,1 19 16</inkml:trace>
  <inkml:trace contextRef="#ctx0" brushRef="#br0" timeOffset="74371.4411">6456 9066 0,'-18'-17'0,"1"17"16,-1 0-16,0-18 16,1 18-16,-19 35 15,19 36 1,-1 17-1,53 0 1,-17-35-16,17-17 0,1-19 16,-1 1-16,53-1 15,0-17-15,18-70 16,-71-1 0,-17-34-1,-36 69-15,-35-52 16,1 53-16,16 17 0,-52 0 15,70 18 1,-35 36-16,53-19 16,0 19-16,18-19 15,17 1-15</inkml:trace>
  <inkml:trace contextRef="#ctx0" brushRef="#br0" timeOffset="74554.427">7038 9296 0,'18'0'16,"-18"-18"0,17 18-16,1 0 15,-1 0 1</inkml:trace>
  <inkml:trace contextRef="#ctx0" brushRef="#br0" timeOffset="74948.4746">7408 9137 0,'-17'-18'16,"34"36"-16,-52-36 0,17 18 15,1 18 1,17 53-16,0-36 16,17 0-16,19 18 15,-1-18-15,-17 1 0,17-19 16,0 1-16,36-18 15,-18-18-15,-18 1 16,-17-1-16,17-17 0,-18-1 16,1-34-16,-18 35 15,-35-18-15,0 17 16,-36 1-16,36 17 16,-18 1-1,18 17-15,-1 0 16,19 0-16,17 17 15</inkml:trace>
  <inkml:trace contextRef="#ctx0" brushRef="#br0" timeOffset="75516.8821">8202 8908 0,'0'-18'16,"0"36"15,0 17-31,0 0 16,0 89-16,0-54 15,0 1-15,0 17 16,18-17-16,-18-1 0,17 36 16,-17-71-16,18 0 15,0 1-15,-18-54 16</inkml:trace>
  <inkml:trace contextRef="#ctx0" brushRef="#br0" timeOffset="76668.5909">11448 8925 0,'0'0'0,"-18"0"16,0 18-16,1 17 16,-1 18-16,0 35 15,18-35-15,0 0 0,0 0 16,18 35-16,17-70 16,-17 17-16,17-17 15,36-18-15,-36 0 16,53-53-16,-35 18 15,0-54-15,-53 54 16,0-53-16,-17 53 16,-36-36-16,0 53 15,17 1 1,1 17-16,-18 0 0,36 0 16,-1 35-16,18 0 15,18-17-15</inkml:trace>
  <inkml:trace contextRef="#ctx0" brushRef="#br0" timeOffset="76878.6495">12083 9296 0,'17'0'15,"-17"17"-15,18 1 16,-18 0 0,18-1-1,-1-17 1</inkml:trace>
  <inkml:trace contextRef="#ctx0" brushRef="#br0" timeOffset="77323.8331">12577 9102 0,'0'0'16,"-18"0"-16,0 0 15,-35 35-15,18 0 16,17 1-16,1 16 0,-1 1 16,18-17-16,18 52 15,-1-53-15,54 36 16,-36-54-16,53 1 15,-52-18-15,-1-18 16,0 1-16,18-36 16,-53 35-16,18-17 0,-18 0 15,-18 17-15,-35-53 16,18 36-16,0 17 0,-18-17 16,-18 18-1,54 17-15,-1 0 0,0 0 16,36 17-16,17 1 15</inkml:trace>
  <inkml:trace contextRef="#ctx0" brushRef="#br0" timeOffset="77863.1303">13035 9208 0,'-17'-18'15,"17"0"-15,0 1 0,17-1 16,1 18-16,35 0 15,-18 0-15,36 35 16,-54-17-16,18 52 16,-17-34-16,-18-1 15,-18 53-15,-17-35 16,-18 35 0,36-52-16,-19 16 15,36-34-15,53 17 16,-17-35-16,-1 0 0,71 0 15,-53 0-15,-1-17 16,1 17-16,0 0 16,-17 0-16,-1 0 15</inkml:trace>
  <inkml:trace contextRef="#ctx0" brushRef="#br0" timeOffset="83079.0692">16228 10160 0,'70'0'16,"-140"0"-16,176 0 0,-18 0 0,-35 0 15,70 18-15,-52-18 16,88 0 0,-89 0-16,89 17 15,-71-17-15,-17 0 16,-1-17-16,1 17 0,52-18 15,-70 0-15,0 18 0</inkml:trace>
  <inkml:trace contextRef="#ctx0" brushRef="#br0" timeOffset="83829.8915">20602 10195 0,'18'0'16,"35"0"-1,35 0 1,-17 0-16,-1 0 0,124 0 16,-88 0-16,0 0 15,0 18-15,88 0 16,-106-18-16,71 17 15,-89-17-15,-35-17 16</inkml:trace>
  <inkml:trace contextRef="#ctx0" brushRef="#br0" timeOffset="93017.3285">1429 11448 0,'-18'0'16,"18"17"-16,18 71 16,-18-17-16,0 0 15,17 123-15,-17-89 16,0-16-16,0-1 0,18 35 16,-18-87-16,0 17 15,18-71 1,-18 0-1,0-35-15,0 0 0,0-70 16,0 52 0,-18 1-16,18-89 0,18 71 15,-1-18 1,1 71-16,17-18 16,1 35-16,16-17 15,-16 35-15,17 35 16,-18 0-16,-17 36 0,-18 0 15,17 87 1,-17-52-16,18-35 0,-1 52 16,1-70-16,0 18 15,-18-54-15,0 19 16</inkml:trace>
  <inkml:trace contextRef="#ctx0" brushRef="#br0" timeOffset="93162.2147">1605 12083 0,'71'0'16,"-142"0"-16,195 0 0,-89 17 0,71 1 16,-71-18-16,18 18 15</inkml:trace>
  <inkml:trace contextRef="#ctx0" brushRef="#br0" timeOffset="93578.3201">2469 12012 0,'0'0'15,"-35"-18"-15,0 18 16,0 18-16,-1 17 0,1-17 15,-18 70-15,53-53 16,0 1-16,0-1 16,53-17-16,-18-1 15,18-34-15,0-1 16,-35-17-16,17-1 0,-17 19 16,-1-18-16,1-1 0,-18-17 15,0 36 1,-18 34-1,18 1-15,0 35 16,0 0-16,0 0 0,18 17 0,-18 1 16,35 70-16,-35-88 15,0 0-15,0-18 0,0 36 16,-17-54-16,-1 1 16,-53-18-1,54 0-15,-18-18 0,-1 1 16,1-1-16,17-17 0,1-1 15,-1-69-15</inkml:trace>
  <inkml:trace contextRef="#ctx0" brushRef="#br0" timeOffset="93945.2967">2769 12188 0,'36'0'16,"-19"0"-16,36 0 15,-18-17-15,18-18 16,-17 17-16,-1-35 16,-35 18-1,18-18-15,-36 35 16,-35-17-16,18 17 15,-53 36-15,70-18 16,-35 53-16,35-18 16,36 53-1,35 0-15,35 1 16,88-36 0,-52-53-1,-18-18 1,-71 0-16,-17 18 0,-18-17 15</inkml:trace>
  <inkml:trace contextRef="#ctx0" brushRef="#br0" timeOffset="96132.0146">6615 11624 0,'0'-18'16,"-18"18"0,0 0-16,-17 0 15,17 0-15,1 53 16,-1-35-16,18 35 0,0-18 15,0 0-15,35 71 16,-17-70-16,17 16 16,1-16-16,-1-1 0,35 0 15,-17-17-15,-17-18 16,17 0-16,-18-18 0,0 1 16,-17-1-16,-1-17 0,1-1 15,-18 1-15,0 0 0,0-18 16,-71-18-1,36 19-15,-35-1 16,17 35-16,17 0 0,-16 1 16,34-1-1,18 36-15,35-1 16</inkml:trace>
  <inkml:trace contextRef="#ctx0" brushRef="#br0" timeOffset="102837.76">7320 11924 0,'18'0'16,"-18"18"-16,17-18 15,1 0-15,0 17 16</inkml:trace>
  <inkml:trace contextRef="#ctx0" brushRef="#br0" timeOffset="103266.4001">7796 11642 0,'-17'-18'15,"-1"18"-15,-17 18 16,35-1-16,-18 19 0,1-1 16,17 35-16,17-17 15,18 18 1,1-53-16,-1 17 0,71-18 16,-36-34-1,-17-36 1,-35 35-16,-18-35 15,-35-17 1,17 52-16,-35 1 0,18-1 16,0 0-16,-18 1 0,0 17 15,35 0-15,36-18 16</inkml:trace>
  <inkml:trace contextRef="#ctx0" brushRef="#br0" timeOffset="103889.2114">8290 11589 0,'0'0'16,"0"-18"-16,18 0 16,0 18-16,17-17 15,-18 17-15,1 0 16,0 0-16,17 17 16,-17 1-16,-18 0 0,17-1 15,1 19-15,-18-19 16,0 19-16,0-19 15,0 1 1,0 0-16,0-1 16,35 1-1,-17-1-15,0-17 16,-1 36-16,18-19 0,18 19 16,-35-1-1,-18-17-15,18-1 0,-18 18 16,-18-17-16,-17 17 15,-1 1-15,-52-19 16,53-17-16,-18 18 0,18-18 16,-1 0-16,1 0 0,0-18 15,0 18 1,35-17-16</inkml:trace>
  <inkml:trace contextRef="#ctx0" brushRef="#br0" timeOffset="105336.0574">11730 11712 0,'0'0'0,"-18"0"0,1 0 15,-19 0 1,1 18-16,17 0 16,1 34-16,17-16 15,0-1-15,0 0 0,17-17 16,19 17-16,-19-17 15,19-1-15,34 1 16,-17-18-16,18-35 16,-54 17-16,36-17 15,-53 0-15,0-36 16,-35 36-16,-18-18 16,18 18-16,-53-18 15,52 35-15,-17 0 16,36 18-16,17 18 15,17-18-15,1 18 16</inkml:trace>
  <inkml:trace contextRef="#ctx0" brushRef="#br0" timeOffset="105791.9619">12347 11836 0,'18'0'46,"0"0"-30,-18 17 0,0 1 15,-18-18-15</inkml:trace>
  <inkml:trace contextRef="#ctx0" brushRef="#br0" timeOffset="106319.1336">12965 11571 0,'-18'-18'16,"36"36"-16,-54-36 0,1 18 15,17 18-15,1 0 16,-1 52-16,0-34 16,18 34-16,0-17 15,18-18 1,17 1-16,1-19 0,34 19 15,-34-36-15,52 0 16,-53-18-16,-17 0 16,-1 18-16,1-53 15,-18 36-15,-35-36 16,17 18-16,-17 17 0,-1-17 16,-34-1-16,35 19 15,-18-1-15,35 18 16</inkml:trace>
  <inkml:trace contextRef="#ctx0" brushRef="#br0" timeOffset="106941.6931">13406 11606 0,'-18'0'16,"36"0"-1,-18-17 1,17 17-16,1 0 0,35 0 16,-18 0-16,0 0 15,18 17-15,-17 1 16,-19 0-16,1-1 0,-1 19 16,1-1-16,-18 0 15,0 0-15,0 18 0,-18-17 0,1 17 16,-18 17-1,17-52-15,0 17 0,-17-17 16,17-1-16,36 1 31,17-18-31,1 18 16,34-18 0,-52 17-16,17-17 0,18 0 15,-35 18-15,17-18 16,-18 0-16</inkml:trace>
  <inkml:trace contextRef="#ctx0" brushRef="#br0" timeOffset="136956.1809">1164 13617 0,'18'0'16,"-18"36"0,17 69-1,-17-34-15,18 88 16,0-54-16,-18-16 16,0-1-16,17 0 0,-17-35 15,18 0-15,0 0 16,-18-36-16,17 1 0,1-18 15,0-18-15,-1-52 16</inkml:trace>
  <inkml:trace contextRef="#ctx0" brushRef="#br0" timeOffset="137134.6556">1199 13776 0,'0'0'15,"89"-18"-15,-54 1 0,71-19 16,-53 19-16,17-1 16,-34 18-1,-19 18-15,-17-1 16</inkml:trace>
  <inkml:trace contextRef="#ctx0" brushRef="#br0" timeOffset="137250.9638">1305 14076 0,'36'0'16,"-72"0"-16,107 0 0,-36-18 16,53 1-16,-35-1 15,-17 18-15,16 0 16</inkml:trace>
  <inkml:trace contextRef="#ctx0" brushRef="#br0" timeOffset="137551.7636">1870 14129 0,'0'0'0,"-18"53"16,18 0-16,0 17 16,18-35-16,17 36 15,0-71 1,1 18-16,-1-18 0,18-36 15,-18 19-15,0-19 16,-17 1-16,0 0 0,-1 0 16,-17-1-16,-17 1 0,-1 0 15,-17 17-15,-1 0 0,-34 1 16,17 17 0,35 0-16,-17 17 0,17 1 15,18 17-15,18-17 16</inkml:trace>
  <inkml:trace contextRef="#ctx0" brushRef="#br0" timeOffset="137847.0501">2381 14199 0,'-17'36'15,"34"-72"-15,-34 107 0,-1-18 16,36-18-1,-1-17-15,1 17 0,17-17 16,18 17-16,-18-35 16,-17 0-16,17 0 0,1-18 15,-1-35 1,-35 36-16,0-1 0,-35-35 16,17 36-1,-17-1-15,-1 0 0,-34 1 16,35-1-16,-1 18 15,19 0-15,34 18 16,1-1-16</inkml:trace>
  <inkml:trace contextRef="#ctx0" brushRef="#br0" timeOffset="138257.6403">2858 14252 0,'0'0'0,"-36"53"16,36-35-16,-17 17 15,17 36 1,17-36-16,1-17 16,17-1-16,-17 1 0,52-18 15,-34-18-15,-1 1 0,18-54 16,-36 36-16,1-53 15,-18 52-15,0-17 16,0 18-16,-18 0 0,1-18 16,-54-53-1,36 53-15,0 0 0,-36-35 16,54 53-16,-1 17 16,0 36-16,18 17 15,36 71 1,-19-53-16,18 35 15,1-18-15,-1 1 0,36 70 16,-19-88-16,19 18 16,-36-54-16,-17 1 15,17 0-15,-17-18 0,-1 0 16,1-18-16</inkml:trace>
  <inkml:trace contextRef="#ctx0" brushRef="#br0" timeOffset="139731.4662">6668 13794 0,'0'0'15,"-18"0"-15,-17 0 16,17 17-16,0 19 16,-35 34-16,36 36 15,-1-36-15,18 1 16,0 0-16,0-1 0,35 54 15,1-89 1,34 0-16,-17-35 16,-18-17-16,18-19 0,36-52 15,-72 53-15,18-71 16,-35 53 0,-17 0-16,-36-35 15,18 53-15,-54-18 16,54 53-16,-35-18 15,52 36-15,0-1 16,18 1-16,18 17 0,0-17 16,17 0-16,18-1 0</inkml:trace>
  <inkml:trace contextRef="#ctx0" brushRef="#br0" timeOffset="139858.8043">7179 14146 0,'0'0'0,"0"36"16,18-36-16,-18 17 16,17-17-16</inkml:trace>
  <inkml:trace contextRef="#ctx0" brushRef="#br0" timeOffset="140192.1908">7761 13988 0,'-35'0'16,"17"0"-1,-17 0-15,17 17 0,-35 19 16,18-1-16,17 0 16,18 0-16,-17 18 0,34 36 15,1-54-15,53 0 16,-36-17-16,53-18 15,-53-18-15,54-17 16,-72 0 0,19-36-16,-36 36 15,-18-18-15,0 17 16,-52-16 0,17 16-16,-18 1 15,36 17-15,0 18 16,35 18-16</inkml:trace>
  <inkml:trace contextRef="#ctx0" brushRef="#br0" timeOffset="140599.299">8361 13899 0,'-18'0'15,"1"-17"1,-1 34-16,0 19 16,18-1-16,18 0 15,-18 1-15,35-1 0,-17 0 16,17 0 0,0-17-16,1 0 15,-19-18-15,19-36 16,-19 1-16,1 0 15,0-36-15,-18 36 16,0 0-16,-18-1 0,0 1 16,18 18-16,0 52 31,36 53-31,-19-35 16,1 0-16,-1 17 0,19-17 15,-19 18-15,19 17 16,-19-53-16,1 1 15,-18-19-15,18 19 16,-18-19-16</inkml:trace>
  <inkml:trace contextRef="#ctx0" brushRef="#br0" timeOffset="142479.1787">11695 13670 0,'-36'-17'16,"19"34"-16,-19 54 16,19-18-16,-1 70 15,18-70-15,18 18 16,-1-36-16,36 53 15,0-53-15,0-17 0,0 0 16,0-18-16,0-18 16,0 0-16,0 1 0,0-19 15,-18-17-15,-17 18 0,-1-71 16,-34 53-16,-54-35 16,18 53-16,0 0 15,-70 35-15,70 0 16,0 17-16,35 1 0,1 35 15,17-18 1,35-17-16,18-1 0,0 1 16,0-18-16</inkml:trace>
  <inkml:trace contextRef="#ctx0" brushRef="#br0" timeOffset="142585.8609">12347 14023 0,'0'18'16</inkml:trace>
  <inkml:trace contextRef="#ctx0" brushRef="#br0" timeOffset="142918.4959">12735 13952 0,'0'0'0,"-17"36"0,-1-19 16,0 19-16,1 16 0,17 37 15,0-54-15,53 36 16,-18-54 0,0 1-16,18-18 0,35 0 15,-35-35-15,18-18 16,-36 17-16,-17 1 15,-1 0-15,-17-1 0,-17 1 16,-36-18 0,0 18-16,-71 0 15,71 17-15,1 18 0,16 0 16,1 0-16,0 18 16,35-1-16,53 19 15,-18-36-15</inkml:trace>
  <inkml:trace contextRef="#ctx0" brushRef="#br0" timeOffset="143618.8579">13723 13758 0,'0'18'0,"18"-18"16,-1-18-1,-17 36 1,18 0 0,-18-1-16,0 1 15,0 70-15,0-53 16,0 18-16,0 71 15,-18-71-15,18 17 0,0-34 16,18 16-16,-18-16 16,18-19-16,-1 1 0,-17 0 15,18-18-15</inkml:trace>
  <inkml:trace contextRef="#ctx0" brushRef="#br0" timeOffset="154546.7723">2205 15117 0,'0'17'16,"0"1"-16,0-1 15,0 1-15,0 0 16</inkml:trace>
  <inkml:trace contextRef="#ctx0" brushRef="#br0" timeOffset="154757.5526">2328 15363 0,'0'18'31,"0"-36"-15</inkml:trace>
  <inkml:trace contextRef="#ctx0" brushRef="#br0" timeOffset="154882.9389">2434 15469 0,'0'0'16,"0"18"-16,18-18 15,-18 18 1</inkml:trace>
  <inkml:trace contextRef="#ctx0" brushRef="#br0" timeOffset="155008.2002">2452 15646 0,'0'0'0,"0"17"0,17 1 15,1 0 1</inkml:trace>
  <inkml:trace contextRef="#ctx0" brushRef="#br0" timeOffset="156442.6783">1623 16034 0,'-18'0'0,"-17"0"16,17 0-16,1 0 16,-19 53-16,1 0 15,35-36-15,0 36 16,18-35-1,35 17-15,-36-35 16,19 18-16,16-18 16,-16 17-16,17 1 15,-36-18-15,-17 18 16,-17-1-16,-1 1 16,-17 17-1,-1-35-15,19 0 0,-18 18 16,17-18-16,18-18 15</inkml:trace>
  <inkml:trace contextRef="#ctx0" brushRef="#br0" timeOffset="156599.0943">1905 16228 0,'0'53'16,"0"-106"-16,0 123 0,18-52 0,-1 35 15,-17-35-15,18-1 16,0-17-16,-1 0 16</inkml:trace>
  <inkml:trace contextRef="#ctx0" brushRef="#br0" timeOffset="156742.9767">1817 15981 0,'17'-18'16,"1"18"-16,17 0 15</inkml:trace>
  <inkml:trace contextRef="#ctx0" brushRef="#br0" timeOffset="157099.0581">2064 16157 0,'17'0'15,"1"0"-15,0-17 16,-1 17-16,19 0 15,-19 0-15,1 35 16,-18-17 0,0-1-16,0 18 15,0-17 1,0 0-16,0-1 16,-18-17-16,18 18 15,18-18 1,0 0-16,-18 18 0,17-18 15,1 0-15,17 17 0,-17 1 16,-1 0-16,1-18 16</inkml:trace>
  <inkml:trace contextRef="#ctx0" brushRef="#br0" timeOffset="157466.8663">2487 16263 0,'18'18'15,"-36"-36"-15,53 53 0,1-35 16,-19-17-16,19 17 16,-1-36-16,-18 19 15,1-18-15,-18 17 16,0 0-16,-18-17 15,1 35-15,-1-18 0,-17 18 16,17 0-16,-17 0 0,0 18 16,-1 17-16,19 1 15,17 16-15,17-16 16,1-19-16,0 1 16,17 0-16,0-1 0,1 1 15,-1 0-15,35-18 16,-34 0-16,17 0 15,-36 0-15,1 0 16</inkml:trace>
  <inkml:trace contextRef="#ctx0" brushRef="#br0" timeOffset="158723.5588">1535 16898 0,'-18'-18'15,"0"18"-15,1 0 16,-19 53 0,36-17-16,-17-1 0,17 0 15,0 0-15,17 36 16,1-53-16,17 17 16,-17-17-16,17-18 15,-17 0-15,17 0 0,18-18 16,-35 0-16,17 1 15,-35-1 1,0 0-16</inkml:trace>
  <inkml:trace contextRef="#ctx0" brushRef="#br0" timeOffset="158890.5024">1711 17145 0,'0'53'0,"35"-18"16,-70-123-16,106 194 16,-54-106-16,18 0 0,1 0 15,-19-18-15,19 18 0,-1-35 16,-17 35-16,-18-18 0,17 1 15,-17-19-15,-17 19 16,-19-1-16,1 0 16,17 18-16,1 0 15,-19 0-15,19 0 16,17 18-16</inkml:trace>
  <inkml:trace contextRef="#ctx0" brushRef="#br0" timeOffset="159156.6312">2152 16933 0,'0'0'16,"-53"36"-16,35-1 0,1 0 16,17-17-16,0-1 15,17 1-15,1 0 0,53 17 16,-36-35-16,-17 18 15,-1-18-15,18 17 16,-35 1-16,-17 0 16,-1-1-16,-17-17 15,0 18-15,17-1 0,-35 1 16,35-18-16,1 0 16,17-18-16</inkml:trace>
  <inkml:trace contextRef="#ctx0" brushRef="#br0" timeOffset="159323.5602">2399 17057 0,'0'0'16,"35"0"-16,-17 0 15,-1-18-15,19 1 0,17-19 16,-36 19-16,1-1 15,-18 0-15</inkml:trace>
  <inkml:trace contextRef="#ctx0" brushRef="#br0" timeOffset="159559.1855">2505 16810 0,'0'0'16,"0"70"-16,0-34 0,0 17 16,17 0-16,-17-18 0,36 35 15,-1-52-15,18 17 16,-18-35-16,-17 0 0,17-17 16,-17 17-16,-1-18 15,19 0-15</inkml:trace>
  <inkml:trace contextRef="#ctx0" brushRef="#br0" timeOffset="166968.9361">1588 17833 0,'-18'0'15,"0"0"1,-17 18-16,0 17 16,17 0-16,0-17 0,1 52 15,-1-52-15,18 0 16,18 17-16,-1-17 0,19-18 16,-1 0-1,0-18-15,1-35 16,-19 35-16,1-35 15,-18 36-15,-18-1 16,1 0-16,-1 1 16,0 17-16,1 0 15,-1 0-15,18 35 16,18-17-16,-18-1 16,17-17-16,19 18 15,16 0-15,-34-18 16,17 0-16,-17 0 0,0 0 15,-1 0-15,1 0 0,0 0 16</inkml:trace>
  <inkml:trace contextRef="#ctx0" brushRef="#br0" timeOffset="167203.5603">1729 17374 0,'17'71'15,"-34"-142"-15,52 195 0,-17-89 0,-1 71 16,1-53-16,17 53 16,-17-71-1,-1 35-15,-17-52 16,18 0-16,0-18 15</inkml:trace>
  <inkml:trace contextRef="#ctx0" brushRef="#br0" timeOffset="167365.49">2028 17798 0,'0'0'0,"18"70"0,0-35 15,-1 1-15,19 34 16,-36-52-16,17-18 0,1 0 16,0 0-16,-1-18 0,1 1 15</inkml:trace>
  <inkml:trace contextRef="#ctx0" brushRef="#br0" timeOffset="167509.7395">2028 17586 0,'0'-18'31,"18"18"-15,0 0-16</inkml:trace>
  <inkml:trace contextRef="#ctx0" brushRef="#br0" timeOffset="167704.7201">2240 17621 0,'0'0'15,"35"71"-15,-17-36 0,0-17 0,17 35 16,-17-36 0,-18 19-16,17-19 0,-17 1 15,-17-36 1,-1-17-1,18 17-15</inkml:trace>
  <inkml:trace contextRef="#ctx0" brushRef="#br0" timeOffset="168049.6393">2452 17727 0,'0'0'0,"17"18"0,1-1 15,17-17 1,-17 0-1,0 0-15,-1-17 16,-17-1-16,0 0 16,-17 18-1,34 0 48,1 18-48,0 0-15,-1-18 16,1 0 0,-1 0-16,1 0 0,0 0 15,-1 0 1,1 0-16,0 0 16</inkml:trace>
  <inkml:trace contextRef="#ctx0" brushRef="#br0" timeOffset="168532.6305">2346 17903 0,'0'0'0,"0"-17"15,0-18 1,18-1 0,-18 1-16,17-36 15,-17 19-15,0-19 16,0 53-16,18 1 16</inkml:trace>
  <inkml:trace contextRef="#ctx0" brushRef="#br0" timeOffset="172025.5152">3210 17886 0,'0'17'0,"0"36"16,18-35-16,0 35 15,17 18-15,-18-54 16,19 18-16,-19-17 16,1 0-16,0-1 15,-1 1-15,-17-36 16,18-17-1,-18 0-15,-18-36 16,1 36-16,-1-36 16,18 1-1,-18 52-15,18 1 0,0-1 16,18 36 0</inkml:trace>
  <inkml:trace contextRef="#ctx0" brushRef="#br0" timeOffset="172481.1963">3510 18045 0,'0'0'15,"0"17"-15,18-17 0,-1-17 16,19-1-1,-36 0-15,17 1 0,-17-1 16,0 0-16,-17 1 16,-1 17-1,0 0-15,1 17 16,-1 1-16,18 0 0,-17-1 16,17 19-16,0-19 15,35 1-15,-18 0 16,1-1-16,17-17 15,1 18-15,-19-18 16,1 0-16,0 0 16,-1 0-16,-17-18 15,0 1-15,0-1 16,0 0-16,0 1 0,0-1 16,0 0-1,0 1-15,0-1 16,0 0-16,18 18 15,-1-17-15,1-1 16,-18 0-16,18 18 0,-1-17 16</inkml:trace>
  <inkml:trace contextRef="#ctx0" brushRef="#br0" timeOffset="172881.7618">3687 17463 0,'0'0'0,"17"17"16,18 54-1,-17-18-15,35 70 16,-18-52-16,18 17 15,-35-53-15,-1-17 0,1 17 16,0-35 0,-1-53-1,-17 18 1,36-18-16,-1 35 16,-17 18-16,52 0 15,-52 18-15,17 0 0,-17 17 16,-18 0-16,0-17 15,0 17-15,0 0 0,-36 1 16,1-19-16,18 1 16,-54 0-16,53-18 15,-17-36-15,17 19 16</inkml:trace>
  <inkml:trace contextRef="#ctx0" brushRef="#br0" timeOffset="174144.2882">3933 18362 0,'18'0'15</inkml:trace>
  <inkml:trace contextRef="#ctx0" brushRef="#br0" timeOffset="176730.1949">459 6668 0,'-18'0'31,"18"17"-15,-18 36-1,18-18-15,0 1 0,18 69 16,-18-16 0,35 87-16,-17-52 15,-18 17-15,35 158 16,-35-122-16,18 123 16,-18-177-16,0 89 15,0-142-15,0 72 16,-18-107-16,18 35 15,0-34-15,0-19 16,0 1 0</inkml:trace>
  <inkml:trace contextRef="#ctx0" brushRef="#br0" timeOffset="177492.764">159 6791 0,'0'0'15,"-36"18"-15,19-1 0,-1 1 16,18-36 31,18-17-47,-1 17 15,36-52-15,-35 35 16,35-36 0,-35 36-16,17-36 15,-35 53-15,18 1 16,-18-1-16,0 1 16,17 17-16,-17 17 15,18 1-15,35 70 16,-18-35-16,18 53 15,-35-53-15,17 0 16,-18-18-16,19 0 0,-19 0 16,54 1-16,-53-19 15</inkml:trace>
  <inkml:trace contextRef="#ctx0" brushRef="#br0" timeOffset="179774.4731">0 9543 0,'0'-18'16,"0"0"0,18 1-1,87 17 1,-69 0-16,-1 0 15,36 17-15,-54 1 16,1 35-16,-18-35 16,0 17-16,0-18 15,-18 19-15,1-19 0,17 19 16,0-19-16,0 19 16,17-1-16,1-17 15,35 17-15,-36-18 16,1 1-16,0 0 15,-18-1-15,-18 1 16,0 0-16,-34 17 16,-1-17-16,-36-1 15,54 1-15,0-18 0,17 0 16,18-18-16,18 1 16</inkml:trace>
  <inkml:trace contextRef="#ctx0" brushRef="#br0" timeOffset="180082.3229">494 9772 0,'-35'18'0,"70"-36"0,-70 53 15,35 1-15,0-19 16,53 18-1,-36-17-15,1 0 0,52-1 16,-52-17-16,0-17 16,-1 17-16,19-36 15,-36 19-15,0-1 0,0 1 16,0-19-16,-53 1 16,35 17-16,-17 1 15,17 17-15,-17-18 0,17 18 16,-17 0-16,53-18 31</inkml:trace>
  <inkml:trace contextRef="#ctx0" brushRef="#br0" timeOffset="180328.4766">741 9648 0,'0'53'15,"0"-106"-15,0 124 0,0-18 16,17 18-16,-17-36 15,18-18-15,0 19 16,17-19-16,-17-17 16,17-35-16,-17 0 15,17-36-15,-35 18 16,0-17-16,-18 34 16,-35 1-16,36 18 15,-54 17 1,36 17-16,0 18 0,17-17 15,0 17-15,1-17 16</inkml:trace>
  <inkml:trace contextRef="#ctx0" brushRef="#br0" timeOffset="181824.7791">476 10619 0,'0'0'15,"0"-18"-15,0 0 0,0 36 31,0 0-31,0 17 16,0 0-16,0 0 16,0 18-16,0 0 0,0 53 15,18-35-15,0 52 16,-18-70-16,0 18 16,0 52-16,0-70 15,17 88-15,-17-70 16,0-1-16,0 1 15,0 70-15,0-88 16,0 70-16,0-52 16,-17 70-16,17-70 15,0-1-15,-18 1 0,18-1 16,0 1-16,-18 70 16,18-71-16,-17 1 15,17 0-15,0 52 16,17-52-16,-17-1 15,18 1-15,-18-1 0,18 71 16,-18-70-16,0 70 16,0-70-16,0 17 15,0-18-15,0-17 0,0 88 16,0-88-16,17 18 16,-17-18-16,0 0 0,18 0 15,-18-1-15,0-16 0,0 52 16,0-35-16,0 35 15,0-53 1,-18 18-16,1 53 16,17-71-16,-18 71 15,18-71-15,0 1 0,0 17 16,-18 35 0,18-53-16,0 18 15,0 0-15,-17 0 0,-1 53 16,18-53-16,0 0 15,-18 17-15,18-17 0,0 0 16,-17 0-16,17 0 0,0 35 16,0-35-16,0-18 15,-18 18-15,18 18 16,0-18-16,0 35 16,0-35-16,-18 0 0,18 35 15,0-35-15,0-18 16,18 0-16,-18 1 0,0 34 15,0-35 1,18 36-16,-18-18 16,0-18-16,17-17 0,-17 17 15,0 18-15,0-35 16,0 17 0,0-18-16,18 19 15,-18-19-15,18 1 0,-18 0 16,0-1-16,0 19 15,0-1-15,0 0 16,0-17-16,0 35 16,0-36-16,0 36 15,0-17-15,17-1 16,-17 0-16,18-17 16,-18-1-16,0 1 0,18 17 15,-18-17-15,0 17 16,0-17-1,0 17-15,0-17 16,0-1-16,0 1 0,0 0 16,0-1-16,0 1 15,0 0 1,0-1 0,17-17-1,-17 18-15,18-18 16,-18-18-16,0 1 15,0-1-15</inkml:trace>
  <inkml:trace contextRef="#ctx0" brushRef="#br0" timeOffset="182158.1982">300 17868 0,'0'18'31,"18"17"-31,17 18 16,-18 0-16,1-18 15,17 1-15,-17 52 16,0-53-16,-1-17 0,19 17 15,-19-35 1,1 0-16,-1-18 0,1 1 16,-18-19-16,18 1 15,-1 0-15,1-18 0,0-18 16,-1 36-16,1 0 0,0 17 16,-1 18-16,-17-18 0</inkml:trace>
  <inkml:trace contextRef="#ctx0" brushRef="#br0" timeOffset="187507.9362">8520 6279 0,'0'-17'15,"-18"17"1,18-18 0,-18 18-1,1 0-15,-1 0 16,0 0-16,1 0 15,-19 0-15,1 0 0,0 18 0,0-18 16,-54 0-16,37 0 16,-1 0-16,-88 17 15,70-17-15,0 0 16,-17 0-16,18 0 0,-19 0 16,1 0-16,-88 18 15,105-18-15,-17 18 0,-88-36 16,88 18-1,-1 0-15,-105-18 16,88 1-16,-70 17 16,88 0-16,-71 17 15,89-17-15,-72 36 16,90-19-16,-37-17 16,54 0-1,0 0 1,52 18 15,-17 0-15,0-1-1,-17 1-15,17 0 16,0-1-16,0 1 0,-18 17 16,1 18-16,17-18 15,0 18-15,-18-17 16,18 52-1,0-53-15,-18 18 0,18 35 16,0 36 0,0-72-16,0 1 0,0 0 15,0 71-15,0-54 16,0 1-16,0-1 0,0 54 16,18-54-1,-18 1-15,0 0 0,0 52 16,0-52-16,18 52 15,-1-70-15,-17 70 16,0-70-16,0 71 16,0-54-16,0 72 15,0-72 1,-17 71-16,17-70 16,-18-1-16,0 1 0,18-1 15,-35 72-15,35-72 16,-18 71-1,1-70-15,-1-1 0,18 1 16,-18-1-16,1 1 0,-1 70 16,18-70-16,-17 70 15,17-71-15,0 1 16,0 70 0,0-70-16,0-1 0,0 1 15,0 87-15,0-16 16,0-54-16,0-18 15,0 1-15,0 88 16,0-89-16,17 71 16,-17-70-16,18-18 15,-1 88-15,-17-71 16,0 71-16,0-52 16,18 69-16,0-69 15,-1 69-15,-17-87 16,18-1-16,0 1 15,-1 53-15,-17-54 16,0 1-16,0-1 16,0 1-16,0-1 0,0 89 15,0-71-15,0-17 16,18-1-16,-18 1 0,0 70 16,0-70-16,18-19 15,-18 1-15,0 18 0,17-18 16,1 70-16,-18-70 15,0 18-15,17-18 0,1 88 16,-18-88-16,18 70 16,-1-70-1,1 53-15,-18-53 16,0 0-16,18 17 0,-18 1 16,0 70-16,0-70 15,0 87 1,0-69-16,0-19 0,0 54 15,-18-1 1,18-70-16,-18 0 0,18 0 16,0 35-16,0-53 15,0 1-15,18-19 16,-18 1-16</inkml:trace>
  <inkml:trace contextRef="#ctx0" brushRef="#br0" timeOffset="189659.7267">8255 6279 0,'0'-17'31,"35"-1"-15,-17 1-16,0 17 16,-1 0-16,36-18 15,-18 18-15,1-18 0,34 1 16,-17 17-16,-18-18 16,1 18-16,17-18 15,-36 18-15,19 0 0,34-17 16,-35 17-16,-17 0 15,17 0-15,-17 0 16,0 0 0,-18 17-16,0 1 0,0 17 15,17-17 1,-17 0-16,0-1 0,18 1 16,-18-1-16,17 19 15,-17-19-15,18 1 0,-18 0 16,0-1-16,18 19 15,-1-19-15,-17 18 16,18-17-16,0 17 0,-1 36 16,1-36-16,0 1 15,-18 16-15,17-16 0,1 17 16,0-18-16,-1 18 16,1-18-16,-18 18 0,17 53 15,1-53-15,0 53 16,-1-53-16,-17 17 15,18 1-15,0 52 16,-1-52-16,1 70 16,0-71-16,-1 71 15,-17-52-15,18-19 16,-1 89-16,1 0 16,-18-71-16,0 0 15,18 88-15,-18-87 16,0-1-16,17 212 15,-34-106 1,17 0 0,0-106-16,0 18 0,-18-18 15,0 106-15,18-106 16,-35 89-16,35-89 16,-17 0-16,17 0 15,-18 0-15,18 1 0,-18 105 16,18-106-16,0 18 15,-17-18-15,17 88 16,0-88-16,-18 89 16,18-107-16,0 19 15,0 69-15,0-87 16,0 17-16,0-17 0,18-1 16,-18 1-16,0 17 15,17-35-15,-17 35 0,0-17 0,0-1 16,0 1-16,-17 70 15,17-53-15,-18 71 16,0-89-16,18 18 16,0-17-16,0 0 0,0-1 15,18 71-15,-18-70 16,0 70 0,18-18-16,-18-52 15,0 0-15,0-1 16,0 1-16,0 17 0,0 53 15,0-53-15,0-17 16,0-1-16,0 18 0,0 54 16,0-90-16,0 90 15,0-72-15,0-17 16,0 18-16,-18 52 16,18-70-16,0 0 0,0 0 15,0 53-15,0-1 16,0-69-16,0-1 15,0 0-15,0 18 16,0-17-16,-18 16 16,18-34-16,0 0 15,0-1-15,18-17 0,-18 18 16,0 0-16,-18-18 31,18 17-15,-17-17-1,-1 18-15,0-18 16,1 18 0,-1-1-16,-17 1 15,17-18-15,-35 17 16,36 1-16,-36 0 16,17-18-16,1 17 15,0-17-15,17 0 0,-17 18 16,0-18-16,-53 0 15,52 0-15,-34 0 16,17 0-16,18-18 16,-18 18-16,0 0 0,0 0 15,-53 0-15,53 18 16,-70 0 0,52-1-16,0 1 0,19 0 15,-90-1-15,89-17 16,-17 0-16,-54 0 15,54 0-15,-54 0 16,54 0-16,-71 0 16,70 0-16,1 0 15,17 0-15,-18 0 0,-52 0 16,70 0-16,-53 0 16,53 0-16,18-17 15,-71-1 1,18 0-16,52 1 15,1 17-15,-18-18 0,-17 18 16,34-18-16,-16 18 16,34 0-16,0 0 15,-35-17-15,36 17 16,-36-18 0,35 0-16,18 1 15</inkml:trace>
  <inkml:trace contextRef="#ctx0" brushRef="#br0" timeOffset="190392.8983">7408 14993 0,'0'18'16,"18"-18"-1,0 0-15,-18 17 0,17-17 16,-17 36 0</inkml:trace>
  <inkml:trace contextRef="#ctx0" brushRef="#br0" timeOffset="190521.8057">7514 15275 0,'18'18'0,"-36"-36"0,53 36 31</inkml:trace>
  <inkml:trace contextRef="#ctx0" brushRef="#br0" timeOffset="190636.6119">7532 15575 0,'0'0'16,"-18"18"-16,18-1 0,18-17 15,-1 0 1</inkml:trace>
  <inkml:trace contextRef="#ctx0" brushRef="#br0" timeOffset="190738.3817">7602 15787 0,'0'0'16,"0"35"-16,0-17 15</inkml:trace>
  <inkml:trace contextRef="#ctx0" brushRef="#br0" timeOffset="190860.706">7673 16069 0,'0'35'0,"0"-70"0,0 88 16,0-35-1</inkml:trace>
  <inkml:trace contextRef="#ctx0" brushRef="#br0" timeOffset="199325.0425">7408 16828 0,'-17'-18'16,"-1"18"0,0 0-1,1 0 1,-1 35-16,1-17 15,-19 35-15,36-18 16,0 36-16,0-19 16,0 37-1,0-54-15,36 53 16,-19-53-16,18 36 16,1-53-16,-1 35 15,-17-36-15,17 1 16</inkml:trace>
  <inkml:trace contextRef="#ctx0" brushRef="#br0" timeOffset="203006.7825">7938 17674 0,'-18'0'16,"18"-17"-16,-18 17 15,18 17 32,18-17-31,0 18-16,-1-18 0,1 17 15,17-17 1,-17 0-16,17-17 16,-17 17-16,-1 0 15,-17-18-15,18 18 0,-18-17 32,0-1-32,18 0 15,-18-17-15,0 17 16,0-17-1,0 17-15,-18 1 16,0-1 0,1 18-16,-1-17 15,-17 17 1,17-18-16,0 18 0,1 0 0,-18 0 16,-1 0-1,19 18-15,-1-18 0,0 17 16,-17 18-16,35-17 15,-18 17-15,18 36 16,0-53-16,0 17 16,0 0-16,0 0 0,18 1 15,0 17-15,-1-18 16,19 18-16,-19-36 16,36 19-16,-35-19 15,52 1-15,-52 0 16,35-18-1,-18 0-15,-17 17 16,-1-17-16,1 0 16,-18 18-16,-18-18 15,1 18 1</inkml:trace>
  <inkml:trace contextRef="#ctx0" brushRef="#br0" timeOffset="204230.7038">8396 17956 0,'18'0'32,"-1"0"-17,1 0 1,17 0-16,-17 0 15,0 0-15,-1-17 0,1 17 16,0 0 0</inkml:trace>
  <inkml:trace contextRef="#ctx0" brushRef="#br0" timeOffset="204602.1927">8396 17974 0,'0'0'16,"0"18"-16,-18-1 15,18 1-15,18 17 16,-18-17 0,0 0-16,35 17 15,-17-18-15,17 1 16,-17-18-1,17 35-15,-17-35 16,0 36-16,-18-19 16,0 1-16,17-18 15,-17 18-15,-17-1 0,-1 1 16,0-18-16,1 0 16,-1 17-16,0-17 0,1 0 15,-36-17-15,35-1 16,0 18-1,18-17-15,18 17 16,0-18 0</inkml:trace>
  <inkml:trace contextRef="#ctx0" brushRef="#br0" timeOffset="205198.2713">8714 18009 0,'0'0'16,"-18"0"-16,18 18 0,-18-18 16,36 0-16,0 0 15,-1 0 1,19 0-16,-1 0 0,-18 0 15,36 0-15,-35 0 16,0 18-16,-18-1 16,0 19-16,0-19 0,-18 1 15,0 17-15,1-17 16,-19 35-16,1-18 16,35-17-1,35-1 1,-17-17-16,17 18 0,1-18 0,-19 17 15,19-17-15,-19 18 16,1 0-16,-36 17 16,1-17-16,-19-1 15,-17 1-15,18-18 16,0 18-16,-18-18 16,35 0-16,1-18 15,17 0-15,17 1 16,19-19-16,-1 36 15,-18-17-15</inkml:trace>
  <inkml:trace contextRef="#ctx0" brushRef="#br0" timeOffset="205615.2857">9137 18115 0,'0'-17'15,"-18"17"1,1 17 0,-1 1-16,0-1 15,18 19-15,-17-1 16,17-17-16,17-1 16,-17 1-16,18-18 15,0 0-15,17-18 16,-17 1-16,-18-1 0,35 0 15,-35 1-15,18-1 16,-18 0-16,0 1 0,0-1 16,0 36 15,17-1-15,-17 1-16,0 0 0,18 17 15,-18-17-15,0 35 16,17-18-16,-17-18 15,0 1-15,0 0 0,0-1 16,0 1-16,18-18 16</inkml:trace>
  <inkml:trace contextRef="#ctx0" brushRef="#br0" timeOffset="205859.9375">9543 18045 0,'0'53'16,"0"-106"-16,0 158 0,0-69 0,0 34 15,0-17-15,0-18 16,0 18-16,-18 0 0,18 0 16,0-18-16</inkml:trace>
  <inkml:trace contextRef="#ctx0" brushRef="#br0" timeOffset="210475.6414">13494 6121 0,'0'0'0,"-18"0"47,0 0-47,1 0 15,-18 0-15,17 0 16,-53 0-16,36 0 15,-71 17 1,0-17-16,36 0 16,-1 0-16,-70 0 15,53-17-15,-88-1 16,70 18-16,-88-18 16,106 18-16,-18 0 15,18 0-15,-1-17 0,1 17 0,-53 0 16,70 0-1,1 0-15,-1 0 16,18-18-16,-17 18 0,17 0 0,18 0 16,-18 0-16,0 0 15,35 0-15,1 0 0,-1 0 16,18 18 15,0-1-31,0 1 16,-18 17-16,18-17 15,-17 35-15,17-35 16,-18 34 0,18-34-16,0 53 15,-18-54-15,18 19 16,0-1-16,0 0 0,0 0 0,0 1 16,0 17-16,0 35 15,0-53-15,-17 89 16,17-72-16,0 1 15,0 18-15,0-1 0,-18 1 16,0 70-16,18-70 16,0-1-16,0 18 0,-17-17 15,17 88 1,0-71-16,17-17 0,-17 17 16,0-18-16,18 1 0,0 70 15,-18-71-15,17-17 16,-17 18-16,0 17 0,0-17 15,0 87-15,0-69 16,0 69 0,-17-69-16,17 87 15,0-88-15,-18 0 16,18 1-16,-18-1 0,1 106 16,-1-88-16,1 88 15,17-89-15,0 72 16,0-89-16,0 0 15,0 0-15,0 106 16,0-105-16,0-1 0,17 0 16,-17 18-16,0 0 15,18 0-15,-18-1 0,0 1 16,17 0-16,-17 18 0,18 87 16,0-123-16,-18 18 15,17-18-15,19 106 16,-36-105-16,17-1 15,19 212 1,-1-89-16,-35 1 16,0-106-16,0 106 15,0-124-15,0 0 16,18 0-16,-18 18 16,0-18-16,0 0 0,17 89 15,-17-89-15,0 88 16,-17-87-16,-1 87 15,18-88-15,0 0 16,-18 53-16,18-52 16,0-19-16,0 1 0,0-1 15,0 1-15,-17-1 16,17-17-16,0 18 0,-18-18 16,18 17-16,0-34 0,-18 17 15,18-1-15,-17 19 16,17-36-16,0 1 15,0-1-15,0-18 16,0 1-16,17 35 16,-17-35-16,18-1 0,-18 19 15,0-19 1,-18 1 0,36-18 30,0 0-30,-1-18 0</inkml:trace>
  <inkml:trace contextRef="#ctx0" brushRef="#br0" timeOffset="212260.6608">13423 6297 0,'-17'18'15,"34"-36"-15,-34 53 16,34-35 0,54-17-1,-54-1-15,36 0 16,36-17-16,-37 18 16,54 17-1,-70 0-15,16 0 0,1 0 16,0 0-16,0 0 15,-18 17-15,-17-17 0,0 18 16,-18-1 0,17 1-16,-17 0 15,0 17-15,0 18 16,0 35-16,0-53 16,0 18-16,0 53 15,18-53-15,0 0 16,-1 0-16,19 70 0,-19-52 15,36 52 1,-35-52-16,35 88 16,-18-89-16,18 107 15,-18-89-15,0 18 16,-17-18-16,17 0 0,18 124 16,-17-124-16,-19 0 15,18 18-15,-17-18 0,35 124 16,-35-106-16,-1-1 15,1 125-15,0-107 16,-18-17-16,0 18 0,17-1 16,-17 1-16,18 140 15,0-140-15,-18-1 16,17 1-16,1 122 16,-1-122-16,1-18 15,0 17-15,-18 1 0,17-1 16,-17 1-16,0 105 15,0-106-15,0 107 16,0-107-16,0 124 16,0-123-16,18-1 15,-18 1-15,0-1 0,0 106 16,-18-105-16,1 105 16,-1-123-16,-17 141 15,17-141-15,-35 141 16,36-141-16,-36 140 15,35-140-15,0 0 16,-17 106 0,0-106-16,17-18 0,-17 18 15,17-1-15,-17-16 0,-18 122 16,18-105-16,17-18 16,1 18-16,-1-18 0,-17 71 15,17-88 1,0-1-16,1 71 15,-1-88-15,0 53 16,1-53-16,17 53 16,-18-71-16,18 36 15,0-36-15,0 0 16,0 1-16,0-19 0,0 36 16,0-35-16,0-1 15,0 1-15,-17 0 16,17-1-1,0 1 17,-18-18-17,0 0-15,1 0 16,-1 0-16,-35 0 16,35 0-1,1 0-15,-71-18 0,52 18 16,-70 0-1,36-17-15,-54 17 16,54-18-16,-71 0 16,53 18-16,17-17 15,-17-1-15,0 0 0,-18 18 0,-88-17 16,106 17 0,-124 0-16,106 0 15,0 0-15,18 0 0,-18 0 16,18 0-16,-88-18 15,105 18-15,1 0 0,-1-17 16,-35-1 0,71 0-16,0 1 0,17-1 15,0-35-15,18 18 16,0 17-16</inkml:trace>
  <inkml:trace contextRef="#ctx0" brushRef="#br0" timeOffset="212493.8775">12541 15187 0,'0'0'0,"-17"0"0,34 18 32,-17-1-17</inkml:trace>
  <inkml:trace contextRef="#ctx0" brushRef="#br0" timeOffset="212628.236">12612 15646 0,'0'0'16,"-18"35"-16,18-17 0,18-18 15</inkml:trace>
  <inkml:trace contextRef="#ctx0" brushRef="#br0" timeOffset="212743.5425">12612 15910 0,'0'0'16,"-18"53"-16,36-35 15</inkml:trace>
  <inkml:trace contextRef="#ctx0" brushRef="#br0" timeOffset="212862.3579">12700 16351 0,'0'0'16</inkml:trace>
  <inkml:trace contextRef="#ctx0" brushRef="#br0" timeOffset="217243.1625">12312 17886 0,'-18'17'15,"36"-34"-15,-36 52 0,36-17 0,0-1 16,17 1-16,0-18 15,36 18-15,-36-36 16,0 18-16,-17-18 0,17 1 16,-17-1-16,17 0 15,-35-17-15,18-18 16,-18 36-16,-36-36 16,1 35-16,18-17 0,-54 0 15,18 17 1,18 18-16,0-18 0,-1 18 15,-52 36-15,35-1 16,35 0-16,-17 18 16,35-18-16,0 36 15,0-36-15,35 36 16,-17-18-16,17-18 16,1-17-16,-1 17 15,53 0-15,-35-17 16,-18-18-16,1 17 0,-1-17 15,18 18-15,-36-18 16,19 0 0,-36 18-16</inkml:trace>
  <inkml:trace contextRef="#ctx0" brushRef="#br0" timeOffset="218214.5978">13141 18115 0,'0'-17'15,"-18"17"1,1 0 0,-1-18-1,0 18-15,1 0 0,-18 0 16,17 18-1,0-18-15,1 17 0,-1 1 16,0 17-16,-17 0 16,35-17-16,0 35 15,18-35-15,17-1 16,-17-17-16,35 0 16,-36 0-16,18-17 15,-17-1-15,0-35 16,-18 35-16,0 1 15,0-36-15,0 35 16,0-17-16,-18 17 16,18 36-1,0 52 1,18-34-16,-18-1 16,17 53-16,-17-35 15,18 0-15,0-18 16,-1 1-16,-17-19 15,18-17 1</inkml:trace>
  <inkml:trace contextRef="#ctx0" brushRef="#br0" timeOffset="219117.5077">13370 18203 0,'-17'0'0,"-1"18"15,0-18 1,1 18-16,-1-1 15,18 1-15,18 17 16,-1-17-16,36 35 16,-35-36-16,52 36 15,-52-17 1,35-1-16,-35-18 16,-18 19-16,0-19 15,-18 1-15,0 0 0,1-1 16,-36 1-16,35-18 15,1 0-15,-1-18 16,0-17-16,18 17 16,18-52-16,0 52 15,-1-17-15,18 0 0,-17-1 16,0 1-16,-1 0 0,1 17 16,-18 1-16,0-19 15,-18 19-15,-17-1 16,0 18-16,-18-18 15,35 18-15,-17 0 16,35-17 0,18 17-1,17-18-15</inkml:trace>
  <inkml:trace contextRef="#ctx0" brushRef="#br0" timeOffset="219462.925">13670 18186 0,'18'0'31,"-1"0"-31,1-18 0,17 18 16,-17 0-16,0 0 0,-1 0 15,19 0-15,-19 0 16,-34 0-1,-1 18 1</inkml:trace>
  <inkml:trace contextRef="#ctx0" brushRef="#br0" timeOffset="219786.2849">13758 18203 0,'0'0'0,"-17"18"0,17 35 15,0-18-15,0-17 16,-18 17-16,18 0 0,0-17 0,0 0 16,18-1-16,-18 1 15,17-18-15,1 0 16,0 0-16,-1 0 0,1 0 16,35 0-16,-36 18 15,19 17-15,-36-18 16,0 19-1,0-19-15,-36 19 16,19-19-16,-1 1 16,-17-18-16,0 0 15,17-18 1,18 1 0,18-19-1</inkml:trace>
  <inkml:trace contextRef="#ctx0" brushRef="#br0" timeOffset="220319.4688">14076 18221 0,'-18'0'15,"18"-18"-15,18 18 16,17-17-16,0 17 15,18 17-15,-17-17 16,-19 18-16,1 0 16,0 35-16,-18-36 15,-18 36-15,18-35 16,-18 35-16,1-36 16,-1 19-16,18-19 15,18-17 1,17 18-1,0-1-15,-17-17 0,17 36 16,-17-36-16,-1 17 16,-17 1-16,0 0 0,-35-1 15,17 1-15,1 0 16,-36-1 0,18-17-16,-18 18 15,35-18-15,0 0 0,18-18 16,-17 1-16</inkml:trace>
  <inkml:trace contextRef="#ctx0" brushRef="#br0" timeOffset="243681.4778">25770 3246 0,'-17'0'15,"-1"-18"1,18 0-16,-17 18 15,17-35-15,0 17 16,-18 1-16,18-19 16,0 1-16,0 18 15,0-19-15,-18 19 0,18-36 16,0 35-16,0 0 16,0 1-16,0-1 0,36-17 15,-19 17-15,18 1 16,1-1-16,-1 0 0,18 1 15,0-1-15,88-17 16,-53 17-16,18 18 16,123-35-16,-88 17 15,0 1-15,18 17 16,0-18-16,35 18 0,0-18 0,194 1 16,-194-1-16,0 0 15,124 1 1,-177 17-16,0 0 0,-35 0 15,0 0-15,88 35 16,-106-35-16,0 18 16,0-18-16,-17 0 0,52 0 15,-88 0-15,18 0 16,-35 17-16,0-17 0,17 0 16,-17 0-1,-18 18-15,17-18 16,-17 18-1,0-1-15,0 18 16,0-17-16,0 70 16,-17-35-16,17 0 15,-18 18-15,18-18 0,0 52 16,0-52-16,0 36 16,0-72-16,0 18 0,0 1 15,-18-36 1</inkml:trace>
  <inkml:trace contextRef="#ctx0" brushRef="#br0" timeOffset="243987.2938">29580 3246 0,'0'0'16,"18"52"-16,0-16 0,-1-19 0,1 19 15,17 17 1,-17-36-16,52 1 16,-52-18-16,17 0 0,36-35 15,-53 17-15,52-17 16,-52 17-16,35-35 15,-36 35-15,19-17 16,-36 18-16,17 17 16,-34-18-1</inkml:trace>
  <inkml:trace contextRef="#ctx0" brushRef="#br0" timeOffset="244598.9173">25277 3016 0,'0'0'15,"17"0"-15,1 18 0,17 35 16,-17-18-16,-1 0 16,54 54-1,-36-37-15,0-34 0,18 17 16,0-17-16,-17 0 0,69-18 16,-34-18-1,-18-17-15,0-1 0,17-16 16,-17-1-16,0 0 0,18-53 15,-36 53-15,-17 18 16,17-18-16</inkml:trace>
  <inkml:trace contextRef="#ctx0" brushRef="#br0" timeOffset="271537.6039">31803 6544 0,'0'-18'31,"18"18"-15,-1 0 0,1-17-16,17 17 15,-17 0 1,35 0-16,-18 0 16,0 0-16,36 17 15,-36 1-15,0 0 0,1-1 16,34 19-1,-35-19-15,-17 1 0,0 17 16,-1-17-16,1 17 0,0 18 16,-18-18-16,0-17 15,0 17-15,0 0 0,0 1 16,-18 17-16,18-18 16,0 0-16,-18 18 0,18 35 15,0-52-15,-17 69 16,17 1-1,0-53-15,0 0 16,0 18-16,0-18 0,0 70 16,0-70-16,17 88 15,-17-88-15,18 18 16,17 52-16,-17-70 16,17 53-16,0-53 15,18 35-15,0 0 16,-17-70-16,34 35 15,-52-36 1,35 19-16,-36-19 16,36 18-16,-35-35 15,0 0-15,-1 0 16,1 0 0,-18-17-16,-35-1 15,17 18-15,0 0 16,-35 0-16,36 0 15,-19 0-15,19 0 0,-36 18 16,18-18-16,17 0 16,-17 35-1,35-17-15,-18 17 16,18-17-16,0-1 0,0 19 16,18 16-16,-18-16 15,17-19-15,-17 19 0,0 34 16,-17-17-16,17-18 15,-18 1-15,18 17 16,-18-18-16,1 53 16,17-35-16,-18 0 0,18 35 15,-18-35-15,18 0 16,0 35 0,0-35-16,0 0 0,0 0 15,0 17-15,0 36 16,0-35-16,0 52 15,0-52-15,-17 52 16,17-52-16,-18 52 16,1-52-16,-1 70 15,0-70-15,1 87 16,-1-87-16,0 88 16,1-89-16,-19 89 15,36-71-15,-35 71 16,35-89-16,0 1 15,0 17-15,-17 71 16,17-88-16,0-1 16,0 1-16,0-1 0,0 89 15,17-89-15,1 72 16,-18-72 0,17 1-16,1-1 0,0-17 15,-1 18-15,1-1 0,17-17 16,18 71-16,-35-54 15,35 36-15,-36-53 16,19 70-16,-19-70 16,1 53-1,0-35-15,-1-18 0,1 0 16,0 0-16,-18-1 0,35 54 16,-35-70-16,17 16 15,1-16-15,-18-1 0,0 53 16,0-53-16,0 36 15,0-36 1,0-17-16,0 17 0,-18 1 16,18-1-16,-35 0 15,18-17-15,-36 17 16,35-17 0,-17-1-16,-36 1 15,36 0-15,-53-1 16,52-17-16,19 18 0,-36-18 15,0 0 1,18 0-16,-1 0 16,19 17-16,-54-17 15,36 0-15,17 0 0,-17 18 16,0-18-16,-18 0 16,35-18-16,-17 18 0,17-17 15</inkml:trace>
  <inkml:trace contextRef="#ctx0" brushRef="#br0" timeOffset="278105.8763">30639 16157 0,'17'18'15,"-17"0"-15,18 34 16,0 1-16,-1 0 16,1 0-16,17 71 15,-17-54-15,0 1 16,-1-18-16,-17 0 0,0 35 16,-17-35-16,17-18 15,-18-17-15,-17-1 0,17-17 16,-17 0-16,17 0 0,-35-17 15,-17-54 1,34 36-16,1-18 0,0 0 16,17-18-16</inkml:trace>
  <inkml:trace contextRef="#ctx0" brushRef="#br0" timeOffset="278262.2945">30586 15946 0,'17'17'15,"1"18"1</inkml:trace>
  <inkml:trace contextRef="#ctx0" brushRef="#br0" timeOffset="278600.1916">30903 16298 0,'18'53'16,"-36"-106"-16,54 142 0,-36-54 0,35 18 15,-17-18-15,-1-17 16,1-18-16,-1 0 15,1-36 1,0 1-16,-18 0 0,0 17 16,17-17-16,-17 0 0,0-18 15,0 35-15,18 18 16,0 18 0,-18 35-1,0-18-15,0 0 0,17 0 16,-17-17-16,18 35 15,0-35-15,-1-18 16,1 0-16,-1-18 16</inkml:trace>
  <inkml:trace contextRef="#ctx0" brushRef="#br0" timeOffset="278749.5878">31380 16281 0,'17'53'16,"-34"-106"-16,52 141 0,-35-70 0,35 34 16,-17-34-16,-18 0 15,17 17-15</inkml:trace>
  <inkml:trace contextRef="#ctx0" brushRef="#br0" timeOffset="278893.9761">31397 16087 0,'0'0'0,"18"0"0,0 17 16</inkml:trace>
  <inkml:trace contextRef="#ctx0" brushRef="#br0" timeOffset="279267.972">31538 16369 0,'0'0'15,"0"70"-15,0-34 16,18-1-16,0-17 0,52 17 15,-17-17-15,-18-18 16,18-18-16,-17 0 0,-1 1 16,18-36-1,-36 35-15,-17-17 0,0-18 16,0 35-16,0 1 16,-17 17-16,-1 0 0,-17 0 15,17 17-15,-17 36 16,35-18-16,18 1 15,-1-1-15,54 18 16,-36-35-16,53-1 16,-52-17-16,16 0 15,-16 0-15,-19 0 0,1-17 16,-18-1 0</inkml:trace>
  <inkml:trace contextRef="#ctx0" brushRef="#br0" timeOffset="282448.4237">29968 17762 0,'18'36'0,"0"52"16,-18-18-1,17-17-15,1 71 16,0-54-16,-1-17 0,-17 35 16,0-70-16,0 53 15,-17-54-15,-1 1 16,-17-18-16,-1 0 16,19 0-1,-36-53-15,18 35 16,-1-17-16,19 0 0,-36-71 15</inkml:trace>
  <inkml:trace contextRef="#ctx0" brushRef="#br0" timeOffset="282576.8372">29827 17533 0,'36'-35'16,"-19"35"-16,19-18 15,-19 18-15</inkml:trace>
  <inkml:trace contextRef="#ctx0" brushRef="#br0" timeOffset="283070.882">30286 17639 0,'0'18'16,"0"-1"-16,0 18 0,0 1 15,18-19-15,-18 19 0,17 34 16,1-35-16,0 1 16,-18-19-16,17 1 0,18 0 15,-17-18-15,0-18 16,-1 0-1,1-17-15,-18 17 0,0 1 16,0-18-16,0 17 0,0-35 16,0 35-16,0 1 15,0 34 1,0 19 0,18 17-16,-1 17 15,1-52-15,0 17 16,-1-17-16,1-1 0,17-17 15</inkml:trace>
  <inkml:trace contextRef="#ctx0" brushRef="#br0" timeOffset="283232.6675">30745 17851 0,'0'35'15,"0"-70"-15,0 105 0,17-52 0,-17-1 0,0 1 16,18 0-16,0-1 16,-1-17-1</inkml:trace>
  <inkml:trace contextRef="#ctx0" brushRef="#br0" timeOffset="283371.5367">30762 17480 0,'0'18'15,"18"-1"-15</inkml:trace>
  <inkml:trace contextRef="#ctx0" brushRef="#br0" timeOffset="284099.9746">31186 17692 0,'-18'0'16,"36"0"-16,-54 17 0,19 36 15,-1-17-15,0 17 16,18-18-16,0 0 16,18-17-16,-18 17 0,53 0 15,-35-17 1,70-18-16,-53 0 16,18 0-16,0-18 0,17-17 15,-34 17-15,-19 1 16,-17-1-1,0 0-15,-17 18 16,-1 0-16,-17-17 16,0 17-16,-18 17 15,35 1-15,-17 17 16,17-17-16,18 0 16,0-1-16,18 1 0,52 17 15,-17 1-15,35-19 16,-35-17-16,0 18 15,0-18-15,0 0 16,-35 0-16,-1 0 0</inkml:trace>
  <inkml:trace contextRef="#ctx0" brushRef="#br0" timeOffset="317072.8566">7726 18627 0,'-18'0'31,"18"17"-31,18-17 31,-1 18-15,1-18 0,35 35-16,-18-35 15,18 18-15,0-18 16,0 18-16,88-18 0,-70 0 15,87 0 1,-69 0-16,87 0 16,-70 0-16,88-18 15,-106 18-15,71 0 16,-89 0-16,19 18 16,-54-1-16,-17 1 0,-1 17 15,-17-17 1,-17-18-1</inkml:trace>
  <inkml:trace contextRef="#ctx0" brushRef="#br0" timeOffset="317883.9248">12118 18715 0,'0'0'15,"-18"0"-15,18 18 31,18-18-15,52 17 0,-17 1-16,0-1 15,106 1-15,-53 0 16,123-1 0,-105 1-16,17-18 0,176 0 15,-158 0-15,-18 0 16,124-18-16,-159 18 15,-1 18-15,-34 0 0,35 17 16,-71 0-16,-17 0 16,-18-17-16,-18 0 15,0-1 1,-17-17-16</inkml:trace>
  <inkml:trace contextRef="#ctx0" brushRef="#br0" timeOffset="332566.916">3704 6703 0,'0'-18'32,"35"-17"-17,1 0-15,34-36 16,-17 36-16,18-18 16,-36 18-16,18-1 15,-18 36-15,-17-17 16,0 17-16</inkml:trace>
  <inkml:trace contextRef="#ctx0" brushRef="#br0" timeOffset="332884.261">3775 6332 0,'0'0'16,"-18"36"-16,0-1 0,-34 35 16,34-34-16,0-1 15,1 0-15,17 1 0,-18-1 16,18-17-1,71-18 1,-36-18-16,35 18 16,-34-18-16,-1 18 0,-17 0 15,17 18 1,-18-18-16</inkml:trace>
  <inkml:trace contextRef="#ctx0" brushRef="#br0" timeOffset="333444.6823">3616 8872 0,'18'-17'15,"35"-19"1,-18 1-16,53-35 16,-35 17-16,-18 17 0,18 1 15,-18 18-15,-17-19 0,0 19 16,17-1-16</inkml:trace>
  <inkml:trace contextRef="#ctx0" brushRef="#br0" timeOffset="333722.3751">3687 8608 0,'-53'70'15,"106"-140"-15,-124 193 0,36-87 16,-1 34-16,19-52 16,17 17-16,17-35 15,19 0-15,-1 0 0,18-18 16,53-17-16,-53 0 15,35 0 1,-53 35-16,-17-18 16,-1 18-16</inkml:trace>
  <inkml:trace contextRef="#ctx0" brushRef="#br0" timeOffset="334272.8375">3634 11483 0,'17'0'15,"1"-18"1,0 18-16,-1-17 0,71-36 16,-52 17-16,52-16 15,-53 16-15,0 19 16,-17-1-16,17 18 0,-17-18 16</inkml:trace>
  <inkml:trace contextRef="#ctx0" brushRef="#br0" timeOffset="334551.6446">3722 11289 0,'-35'53'15,"70"-106"-15,-106 123 0,36-34 16,0 17-16,17-18 16,18-17-16,-18 17 15,18-18-15,36 19 16,-1-36-16,36 0 16,-19-18-16,-16 0 15,34 1-15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8:44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6509 4180 0,'0'-17'15,"-18"-1"-15,18 1 16,0-1-16,-18 18 15,18-35 1,0 17-16,18 0 0,-18-17 16,18 17-16,-18 1 15,17-1-15,-17 0 0,18 18 16,-18-17-16,53 17 16,-35-18-16,17 18 15,0 0-15,0 0 0,1-17 16,52 17-16,-35 0 15,17 0-15,-17 0 0,18 0 16,-1 0-16,1 0 0,17 0 16,89 17-1,-89-17-15,0 18 0,0-18 16,18 0-16,-18 17 0,89-17 16,-107-17-16,71-1 15,-70-17-15,-1 17 16,36-52-1,-53 34-15,35-34 16,-52 17-16,-1 18 0,-18-1 16,1 1-16,17-71 15,-17 36 1,-18 52-16,0-35 16,0 36-16,0-1 15,0 0-15,0 1 16,18 17-1,-18 17 1,17 1 0,1 0-16,17 34 15,-35-16-15,18-19 0,17 54 16,-17-36-16,-1-17 16,1 17-16,17 0 0,1 18 15,-1-35-15,0 17 16,-17-17-16,17-18 15,-17 18-15,-1-18 16,19 17-16,17-17 16,-18 18-16,-18-18 0,54 0 15,-36 0 1,53 17-16,-52-17 0,17 0 16,-18 0-16,18 0 15,35 0-15,-35 18 16,35-18-1,-35 0-15,0 18 0,53-18 16,-53 0-16,53 17 16,-53-17-16,52 0 15,-34 0-15,52 0 16,-70-17-16,71 17 16,-71 0-16,35 0 15,-35 0-15,35 0 16,-53 0-16,18-18 15,0 18-15,-18 0 16,18 0-16,0 0 0,0 0 16,-18-18-16,18 18 0,-17 0 15,34 0 1,-35 0-16,36 0 16,-53 0-16,52 0 15,-52 0-15,17 0 16,-17 0-16,35 0 15,-36 0-15,19 0 0,-36 18 16,17-18-16,1 0 16,-18 18-1,17-18-15,-17 17 16,18-17-16,17 18 31,-35 0-31,18-18 0,0 35 16,-18-17-16,17 17 15,-17-18-15,0 1 16,0 17-16,0 1 0,0 34 16,0-34-1,0-19-15,0 18 16,0-52 0</inkml:trace>
  <inkml:trace contextRef="#ctx0" brushRef="#br0" timeOffset="417.1078">8767 2663 0,'17'0'0,"-34"0"0,52 18 16,0 0-16,18-18 16,-35 17-16,17-17 15,0 0-15,-17 0 0,17 0 16,-17 0-16,-1 0 0</inkml:trace>
  <inkml:trace contextRef="#ctx0" brushRef="#br0" timeOffset="557.4827">8925 2505 0,'0'0'15,"-53"88"-15,18-35 0,17 0 0,-17 17 16,35-34-16,0-19 15,18 1-15</inkml:trace>
  <inkml:trace contextRef="#ctx0" brushRef="#br0" timeOffset="1862.6408">12965 4004 0,'0'-18'16,"0"1"-16,-18-1 0,0-17 15,18 0-15,0 17 16,-17-17-16,17-18 15,17 35-15,-17-35 16,18 36-16,0-1 16,-1 0-16,1 18 15,17 0-15,0 18 16,-17 0-16,106 52 16,-19-35-1,1-17 1,-18-18-1,-35 0-15,18-18 0,-36 1 16,0-19-16,1 19 0,-19-18 16,19-36-1,-19 36-15,-17-18 16,0 18-16,0-1 0,-17-52 16,-1 53-16,0-18 15,1 18-15,-19-1 16,19 19-16,17 34 31,0 54-15,17-36-16,19 36 15,-19-36-15,1 18 16,17 17-16,1-52 0,-1 17 16,35 1-1,-17-19-15,53 1 16,-53-18-16,18 0 0,-1 0 15,-17 0-15,18 0 0,17 0 16,-18 0-16,107-35 16,-89 17-16,71-17 15,-106-1-15,17 19 16,18-18-16,-35 35 16,-17-18-16,-1 18 0,-18 0 15,36 18 1,-35-1-16,0 1 0,-1 17 15,1 0-15,17 36 16,-35-18-16,36 17 16,-19-34-16,-17-19 15,18 1-15,-18 0 0,17-18 0</inkml:trace>
  <inkml:trace contextRef="#ctx0" brushRef="#br0" timeOffset="2448.1981">13529 2505 0,'0'17'15,"0"36"1,18-35-16,17 35 16,-17-36-16,17 1 15,0 0-15,0-1 0,1-17 0,17-17 16,-18-1-16,-17 0 16,17 1-16,-35-18 0,17-18 15,-17 0 1,0 35-16,0-17 15,0 17-15,0 36 16,18-1-16,0 1 16,-1 17-16,1 1 15,17 34-15,1-17 0,-19-18 16,1-17-16,-1 53 16,1-54-16,-36 19 15,1-36-15,-1 17 16,-17-17-16,-18 18 15,18-18-15,-1 0 0,1 0 0,-35 17 16</inkml:trace>
  <inkml:trace contextRef="#ctx0" brushRef="#br1" timeOffset="10532.8827">12365 6385 0,'-18'0'78,"1"0"-62,-1 0-16,0 0 16,-35 0-16,18 0 15,-35 0 1,34 0-16,1 0 16,-18 0-16,18 0 0,-18-17 0,-53 17 15,53 0-15,-17 0 16,17 0-16,-18 0 0,18 17 15,-17-17-15,-1 0 16,18 18-16,-70-18 16,70 0-16,0 0 0,0 0 15,-35 0 1,-18-18-16,71 18 0,-18 0 16,17 0-16,-69 0 15,69 0-15,-17 0 16,18 0-16,-18 0 0,18 0 15,-53 0-15,70 0 16,-35-17 0,36 17-16,-1 0 15,36 0 126,-1 17-94,-17 1-16,18 0-15,-18-1-1,0 1-15,0-1 0,0 19 16,0-1-16,0-17 16,0 35-16,0-18 15,0 0-15,0 0 0,0 18 16,0 36-1,-18-37-15,18 1 0,0 0 16,0 0-16,0 35 16,0-35-16,0 0 0,0 0 15,0 53-15,0-53 16,-17 0-16,17 0 16,-18 70-16,18-52 0,0-18 15,-18 88 1,18-88-16,0 17 0,0 71 15,0-88-15,18 18 16,-18-1-16,0-17 16,0 18-16,0-1 0,0 72 15,0-72-15,0 1 16,18 70-16,-18-71 16,17 1-16,-17-18 15,18 0-15,-18 0 0,17 0 0,-17-1 16,18 54-1,-18-70-15,18 52 16,-18-53-16,0 0 0,17 1 16,-17-1-16,18 0 15,-18-17-15,18-1 0,-18 1 16,0 0-16,17-18 16,-17 17-16,18-17 15,-18 18-15,18-18 16,-1 0-16,1 0 15,35 18-15,-36-18 16,54 17 0,-36-17-16,18 0 0,0 18 15,0-18-15,0 0 0,88 0 16,-70 0-16,87 0 16,-69-18-16,-19 18 15,106-35 1,-105 17-16,88 1 15,-89 17-15,1 0 0,-18 0 16,35 17-16,-53 1 16,36 17-16,-36-17 15,36 17 1,17-17-16,-53-18 16,-17 0-16,35 0 15,-36-18-15,1 1 0,-18-1 16</inkml:trace>
  <inkml:trace contextRef="#ctx0" brushRef="#br1" timeOffset="11544.2877">12347 6350 0,'18'0'31,"0"0"-15,-1 0-16,1 18 16,-1 17-16,-17-17 15,0-1-15,18 36 16,-18-35-16,18 17 0,-1 53 15,-17-52 1,18 16-16,-18 1 0,0 18 16,18-18-16,-18 88 15,0-53-15,17 53 16,-17-70-16,18 88 16,-18-71-16,0-18 15,0 1-15,0 17 0,0 71 16,0-89-16,0 19 15,0-1-15,0 0 0,0-18 16,-18 1-16,18 70 16,-17-70-16,17 52 15,0-52-15,0-1 16,0 1-16,0-18 0,17 88 16,1-71-1,0-17-15,-18 18 0,17-18 0,-17-18 16,18 18-16,-18 0 0,17 35 15,-17-53 1,0 18-16,0-17 0,18 34 16,-18-52-16,0-1 15,18 19-15,-18-19 16,0 1 15,0 0-15,0-1-16,0 1 0,0 0 15,-18-1-15,18 1 16,18-18 0,-36 0 15,0 0-15,1 0-16,-1 0 15,-52 0 1,17 17-16,-53 1 0</inkml:trace>
  <inkml:trace contextRef="#ctx0" brushRef="#br0" timeOffset="27334.0715">6015 13000 0,'0'0'0,"18"70"0,34 72 16,-34-54-16,17 123 15,-17-105 1,0 0-16,-1 35 16,1-70-16,-18-1 15,18-52-15,-18-36 16,-36-52-16,19 17 16,-1-18-16,-17 1 15,-1-18-15,1-1 0,0 1 16,17-18-16,-17 0 0,17-88 15,36 142-15,53-19 16,-36 36-16,71 35 16,-53 0-16,52 17 15,-52 19-15,18 34 16,-54-17-16,-17 35 16,-17-35-1,-54 53-15,18-53 16,-52 17-1,52-52-15,0 0 0,0-18 16,18 0-16,-1-18 16,36-17-16</inkml:trace>
  <inkml:trace contextRef="#ctx0" brushRef="#br0" timeOffset="28290.6138">6914 12859 0,'-35'17'0,"70"-34"0,-87 52 16,34 0-16,-17 71 16,17-35-16,-17 87 15,35-52-15,0-18 0,0 1 16,35 69 0,0-105-16,18 0 0,-18 0 15,18-18-15,0 1 0,-17-19 16,-1 1-16</inkml:trace>
  <inkml:trace contextRef="#ctx0" brushRef="#br0" timeOffset="36836.3344">11289 10283 0,'0'-17'16</inkml:trace>
  <inkml:trace contextRef="#ctx0" brushRef="#br0" timeOffset="37204.6591">11289 10283 0,'0'0'0,"0"-35"16,18 35 46,-18-17-46,-18 34 62,18 1-63,0-1 1,18-17-16,-18 36 16,0-1-1,0 0-15,0 1 0,0 34 16,0-35-16,17 36 16,-17-53-16,18-1 15,-18 1-15,0 0 0,0-1 16,0 1-16,0-1 15,0 1 1,-18-36 0</inkml:trace>
  <inkml:trace contextRef="#ctx0" brushRef="#br0" timeOffset="37733.5608">11077 10425 0,'0'0'16,"18"-18"-1,0 0 1,-1 1-16,1-19 16,17-17-1,18 1-15,-35 16 16,17 1-16,-17 17 0,-1 1 16,1-1-16,-1 0 15,1 18-15,-18 36 16,18-19-1,-18 1-15,0 0 0,17 17 16,1-17-16,0-1 0,-1 18 16,1-17-16,0 0 15,-1-18-15,1 17 16</inkml:trace>
  <inkml:trace contextRef="#ctx0" brushRef="#br0" timeOffset="39897.1566">11042 11095 0,'0'0'16,"-18"0"-16,18 18 0,18-18 15,17 17 1,1-17-16,-1 0 16,0 0-16,18 0 0,-18-17 15,18 17-15,-18-18 16,1 18-16,-19 0 0,19 0 16,-36-18-16,-18 18 15</inkml:trace>
  <inkml:trace contextRef="#ctx0" brushRef="#br0" timeOffset="40152.057">11201 10936 0,'-18'53'15,"36"-106"-15,-54 194 0,19-105 16,34 52-16,-17-53 16,53 36-16,-17-54 15,17 1-15,-1-18 0,-16 0 16,70-18-16,-71 1 16,18-1-1,-36 0-15</inkml:trace>
  <inkml:trace contextRef="#ctx0" brushRef="#br0" timeOffset="43549.6962">7267 13441 0,'0'0'0,"-17"0"16,17-18-1,-18 18-15,18 35 16,0-17-16,0 35 16,18-18-16,-18 1 15,17 17-15,1-18 16,17 18-16,-35-36 15,35 19-15,-17-36 16,0 0 0,-1 0-16,1-18 0,-18 0 15,18-17-15,-1 0 16,-17 17-16,18 18 16,-18 18-1,35 17 1,-17-17-16,17-1 15,0-17-15,-17 0 0,35 0 16,-35-17-16,34-19 16,-34 19-16,0-18 15,-18-18 1,-18 17-16,18 19 0,-35-19 16,0 1-16,17 0 15,0 35-15,-17-18 16,17 18-16</inkml:trace>
  <inkml:trace contextRef="#ctx0" brushRef="#br0" timeOffset="43777.8039">8061 13705 0,'0'0'15,"18"36"-15,-1-19 0,1 36 16,-18-35 0,18 0-16</inkml:trace>
  <inkml:trace contextRef="#ctx0" brushRef="#br0" timeOffset="43905.6435">7990 13511 0,'0'18'15,"0"0"-15,18-1 16</inkml:trace>
  <inkml:trace contextRef="#ctx0" brushRef="#br0" timeOffset="44251.564">8043 12771 0,'0'-18'0,"0"36"0,0-54 16,36 54-16,-1 0 15,53 34 1,-53-16-16,18 17 0,0 0 15,71 105-15,-54 1 16,-34-71-16,-1 0 16,-18 89-16,-17-89 15,-17 0-15,-36 53 16,35-70-16,-17-18 16</inkml:trace>
  <inkml:trace contextRef="#ctx0" brushRef="#br0" timeOffset="53598.3975">20655 5944 0,'0'0'16,"18"0"-16,-1 0 0,1 0 15,17 0-15,18 0 0,0-17 16,71-1-16,-71 18 15,-1-18-15,37 1 16,-54-1-16,0 0 16,-17 1-16,-18-1 15</inkml:trace>
  <inkml:trace contextRef="#ctx0" brushRef="#br0" timeOffset="53811.4646">20955 5503 0,'0'53'0,"0"-17"15,18 69-15,-1-34 16,1 70 0,0-70-16,-18-18 0,17-1 15,1 37-15,-1-19 16,-17-52-16,0-1 15,18-34-15</inkml:trace>
  <inkml:trace contextRef="#ctx0" brushRef="#br0" timeOffset="54166.529">21220 5486 0,'53'106'16,"-106"-212"-16,123 264 0,-52-87 16,-18 0-16,17-1 0,-17 1 15,0-1-15,18-17 16,-18 0-16,0-18 0,0 1 16,0-19-16,18-17 15,-18-35 1,0 0-16,17-53 15,-17 52-15,18-17 0,0 36 16,-1-1-16,36 0 16,-35 18-16,17 53 15,-17-17-15,-1 17 16,1-18-16,-18 0 16,18 18-16,-1-18 15,1-17-15,-18 0 16,18-18-1</inkml:trace>
  <inkml:trace contextRef="#ctx0" brushRef="#br0" timeOffset="54489.8901">21766 6085 0,'36'18'16,"-19"-18"-16,54 0 15,-53 0-15,17-18 0,0 1 16,0-1-16,-17 1 0,0-19 16,-18 19-1,-18-19-15,-17 19 16,17 17-16,-17 0 0,0 0 16,-36 35-16,53 0 15,-35 18-15,53-18 16,18 36-1,0-36-15,70 18 16,-35-35-16,17-18 0,-17 17 16,53-17-16,-53-17 15,-18 17-15,-35-18 16</inkml:trace>
  <inkml:trace contextRef="#ctx0" brushRef="#br0" timeOffset="55155.6583">22895 6209 0,'0'35'16,"-17"18"0,-1-35-16,-35 52 0,35-52 15,-34 35 1</inkml:trace>
  <inkml:trace contextRef="#ctx0" brushRef="#br0" timeOffset="56123.7986">23548 6033 0,'-18'0'15,"1"0"1,-1 0-16,0 17 0,1 1 16,-1-1-16,0 1 0,18 17 15,-17 18-15,34-17 16,1-19-16,0-17 16,52 18-16,-34-36 15,34-17-15,-35 17 16,1-35-1,-19 36-15,-17-19 0,-17-16 16,-1 34-16,-35 0 16,35 18-16,-17-17 15,18 17-15,34 0 32</inkml:trace>
  <inkml:trace contextRef="#ctx0" brushRef="#br0" timeOffset="56374.4653">23918 5450 0,'0'0'0,"-17"-35"0,-1 18 16,0 17-16,1 35 16,17 0-16,0 53 15,0-17-15,17 52 16,-17-35-16,36 36 15,-19-71-15,1-18 16,0 0-16,-18-17 16,0 0-16,0-1 0,-18-17 15,-17-17 1,17-1-16</inkml:trace>
  <inkml:trace contextRef="#ctx0" brushRef="#br0" timeOffset="56458.6882">23795 5980 0,'-18'-18'15,"18"0"-15,18 54 0,-36-89 16,36 35-16,0 18 15,17-18-15,0 18 0,53 0 16,-35 0-16,35 18 16</inkml:trace>
  <inkml:trace contextRef="#ctx0" brushRef="#br0" timeOffset="56613.6008">24306 6121 0,'-17'35'16,"34"-70"-16,-34 88 0,-1-18 0,18-17 15,0-1-15,-18 18 16</inkml:trace>
  <inkml:trace contextRef="#ctx0" brushRef="#br0" timeOffset="57119.9494">25047 5927 0,'-17'-36'16,"34"72"-16,-52-89 0,0 53 0,-18 0 15,17 35-15,1-17 16,18 17-16,17 0 15,0 18-15,17-35 16,18 35-16,1-53 16,34 0-16,-34 0 15,17-36-15,-53 1 16,35-18-16,-35 36 16,-18-36-1,18 35-15,0 0 0,-17 18 16,34 36-1,1 17 1,17 0 0,-17-36-16,17 18 15,-17-35-15,-1 18 0,1-36 16,-18 1 0,18-18-1,-18 17-15,17 0 16,-17 1-16,35 17 15,-17 0 1,0 17-16,17 1 16,0 17-1,-17-35-15,17 35 16,-17-35-16</inkml:trace>
  <inkml:trace contextRef="#ctx0" brushRef="#br0" timeOffset="57453.3337">25700 5980 0,'-18'17'15,"36"-34"-15,-53 70 0,35-18 16,0-18-16,17 19 16,-17-19-16,53-17 15,-35-17-15,35-36 16,-18 18-1,-17-54-15,-1 36 16,-17-52-16,0 52 16,-35-71-16,0 18 15,-18 53 1,35 71 0,1 53-16,17-18 15,17 70 1,1-52-16,-1-19 0,54 54 15,-36-70-15,36 34 16,-54-52-16,1-1 16</inkml:trace>
  <inkml:trace contextRef="#ctx0" brushRef="#br0" timeOffset="57621.2813">26176 6068 0,'-18'53'16,"18"-36"-16,-17 1 0,-18 35 15,35-35-15,-18-1 16,18 1-16</inkml:trace>
  <inkml:trace contextRef="#ctx0" brushRef="#br0" timeOffset="57787.2202">26529 6103 0,'18'0'0,"-1"0"15,1 0 1</inkml:trace>
  <inkml:trace contextRef="#ctx0" brushRef="#br0" timeOffset="57921.5787">26882 6085 0,'35'-17'15,"-17"17"1</inkml:trace>
  <inkml:trace contextRef="#ctx0" brushRef="#br0" timeOffset="58048.4144">27199 6085 0,'18'0'16,"-36"0"-16,18 0 15</inkml:trace>
  <inkml:trace contextRef="#ctx0" brushRef="#br0" timeOffset="61451.7608">20338 12330 0,'-18'17'0,"18"54"16,0-18-16,18 53 16,-1-36-16,19 54 15,-19-72 1,18 1-16,-17 0 0,17-17 15,1 34-15,-36-35 16,17-17-16,-17 0 16</inkml:trace>
  <inkml:trace contextRef="#ctx0" brushRef="#br0" timeOffset="61706.9398">19720 13247 0,'0'0'0,"18"0"15,70-18-15,-35 18 16,35 0-16,0 18 0,36-18 16,-1 0-16,1 17 15,17-17-15,18 0 0,123 0 16,-141-17-16,71 17 15,-142 0-15,18 0 16,-52 0-16,-19 0 16</inkml:trace>
  <inkml:trace contextRef="#ctx0" brushRef="#br0" timeOffset="62146.6084">20197 13653 0,'17'0'15,"-17"52"-15,18-16 16,-1-1-16,1 88 16,-18 1-1,18-18-15,-18-53 0,17-18 16,-17 18-16,18-18 16,-18-17-16,0-1 15</inkml:trace>
  <inkml:trace contextRef="#ctx0" brushRef="#br0" timeOffset="62492.5303">20549 13741 0,'0'0'15,"18"53"-15,0 0 0,17 35 16,-17-53-16,17 18 16,-18-18-16,1 0 0,0 1 15,-1-1-15,1-17 0,17-1 16,-17-17-16,17 0 16,-35-17-16,18-19 15,-1-34-15,-17 35 16,0-36-16,18 18 15,-18 18-15,0 0 0,0-1 16,18 19-16,-18-19 16,-18 36-1,18 18 1</inkml:trace>
  <inkml:trace contextRef="#ctx0" brushRef="#br0" timeOffset="62725.6453">21220 13653 0,'35'17'16,"-70"-34"-16,70 52 0,-17 0 15,-18 0-15,0 18 0,17 53 16,-17-53-16,0 53 15,0-53-15,0 35 16,0-53-16,0 1 16,-17 16-1</inkml:trace>
  <inkml:trace contextRef="#ctx0" brushRef="#br0" timeOffset="74571.0749">9454 13529 0,'18'0'15,"0"0"-15,-1 0 16,19 0-16,-19 18 16,36-18-1,0 0-15,-18 0 16,18 17-16,-35 1 15,0 0-15,-36-1 16</inkml:trace>
  <inkml:trace contextRef="#ctx0" brushRef="#br0" timeOffset="74699.4164">9454 13688 0,'0'0'0,"18"0"15,0 17-15,17-17 0,0 0 16,1 0-16,16 0 0,1 0 15,36 0 1,-72 18-16,1 0 0</inkml:trace>
  <inkml:trace contextRef="#ctx0" brushRef="#br0" timeOffset="76803.1533">12488 12577 0,'0'-53'0,"0"35"16,-17-35-16,-1 35 15,18 1-15,-35-1 16,17 1-16,-17 17 0,17 0 15,-35 17-15,18 54 16,17-18-16,18 0 16,0 17-16,18 54 15,0-54-15,-1-17 16,1 0-16,35 35 16,-35-35-16,17-35 0,0 35 15,-17-36-15,-18 1 16,0 0-16,-18-18 15</inkml:trace>
  <inkml:trace contextRef="#ctx0" brushRef="#br0" timeOffset="76934.3031">12153 13018 0,'71'0'15,"-142"0"-15,177 0 0,-53 0 0,0-18 16,-18 18-16,53 0 15,-70 0-15,0 0 0</inkml:trace>
  <inkml:trace contextRef="#ctx0" brushRef="#br0" timeOffset="77311.8392">12912 12347 0,'0'0'16,"-18"0"-16,0 18 0,-17 35 16,17 0-16,1 53 15,17-36 1,0 71-16,17-53 16,19 36-16,-19-71 15,36 35-15,-17-53 16,-1 18-1,0-35-15,-17-18 0,-1 0 16</inkml:trace>
  <inkml:trace contextRef="#ctx0" brushRef="#br0" timeOffset="77762.5653">13212 12788 0,'0'0'15,"0"18"-15,0 35 16,0-18 0,17 18-16,-17-18 15,35 1-15,-17-19 16,35 1-16,-35-18 15,-1 0-15,1 0 16,0 0 15,-1 0-31,1 17 16,-1 1-16,1 0 16,0-18-16,-1 17 0,19-17 15,-19 0 1,19 0-16,-19 0 0,1-17 0,0-1 15,-18 0-15,0-34 16,-18 34-16,0-17 0,1 17 16,-36-35-1,35 35-15,0 1 0,1 17 16,17-18-16,17 18 16,1 0-1</inkml:trace>
  <inkml:trace contextRef="#ctx0" brushRef="#br0" timeOffset="77990.6486">13899 13088 0,'0'0'16,"0"53"-16,0-35 0,18-1 16,-18 1-16,18-18 15,-1 0-15,-17-18 16</inkml:trace>
  <inkml:trace contextRef="#ctx0" brushRef="#br0" timeOffset="78106.4561">13864 12894 0,'0'0'0,"18"0"15,-1 0 1</inkml:trace>
  <inkml:trace contextRef="#ctx0" brushRef="#br0" timeOffset="78412.7708">14041 12471 0,'17'35'16,"-34"-70"-16,69 105 0,1 1 16,-17-18-16,17 53 15,-36-54-15,1 1 16,0 0-16,-18 18 0,-18 17 16,0-53-16,1 36 15,-1-36-15,-17 0 16</inkml:trace>
  <inkml:trace contextRef="#ctx0" brushRef="#br0" timeOffset="79260.0337">14199 11942 0,'18'0'15,"0"0"1,-1 0-16,36 17 15,-18-17-15,1 35 16,-19-17 0,1-18-16,-18 18 0,0-1 15,0 1-15,-18 0 16,18-1-16,-17-17 16,17 18-16,17-18 15,19 18 1,-19-18-16,19 17 15,-36 1 1,-18-1 0,0 1-16,1 0 0,-54-1 15,53 1-15,-17 0 16,18-1-16,-19 1 16</inkml:trace>
  <inkml:trace contextRef="#ctx0" brushRef="#br0" timeOffset="79740.2119">14711 11800 0,'0'0'0,"0"-17"15,0 34 1,0 1 0,0 53-16,0-36 15,-18 0-15,18 18 0,-35 35 16,35-35-16,-18-18 15,1 18-15,-1-17 0,0 17 16,18-18 0,-17 0-16,17-17 15,0-1-15,-18-17 16</inkml:trace>
  <inkml:trace contextRef="#ctx0" brushRef="#br0" timeOffset="80030.9847">14887 12047 0,'0'0'0,"-35"18"16,35 0-16,-35 35 15,35-36 1,0 18-16,17-17 16,19 17-1,-19-35-15,1 0 0,35 0 16,-36 0 0,1 0-16,0 0 0,-1 0 15</inkml:trace>
  <inkml:trace contextRef="#ctx0" brushRef="#br0" timeOffset="80209.9617">14993 12206 0,'0'0'16,"0"53"-16,0-35 0,18 17 15,-18-17-15,17 35 16,-17-36 0,0 1-16</inkml:trace>
  <inkml:trace contextRef="#ctx0" brushRef="#br0" timeOffset="81289.1926">11095 13617 0,'-18'0'16,"36"0"-16,-53 18 0,17-18 15,36 0 1,17 18 0,-17-18-16,17 0 0,71 0 15,-53 0-15,105-18 16,-70 18-16,142-18 16,-107 18-16,212-17 15,-141 17-15,230-18 16,-213 18-1,1 0-15,247 0 16,-248-18-16,1 18 0,0 0 16,-36 0-16,0 18 0,-17-18 15,71 18-15,-160-1 16,36 1 0,-71 0-16,-17-1 15,-36-17-15,-17 0 16</inkml:trace>
  <inkml:trace contextRef="#ctx0" brushRef="#br0" timeOffset="83445.2472">12330 14235 0,'-18'-18'16,"-17"0"0,-1 18-16,-34 0 15,17-17-15,0 17 16,0 0-16,0 17 0,-53 1 15,71-18-15,-53 35 16,70-17-16,1 0 16,17-1-16,0 1 15,17-1-15,1 1 0,17 35 16,0-35-16,1-1 16,52 19-16,-53-36 15,36 17-15,-54 1 16,-17-1-1,-17 1-15,-36 17 16,35-35-16,-52 36 16,34-19-16,1 1 15,35 0-15,0-1 16,18-17-16,-1 18 16,19-18-16,-1 0 0,53 0 15,-35 17 1,-18-17-16,1 0 0,34 0 15,-70 18 1</inkml:trace>
  <inkml:trace contextRef="#ctx0" brushRef="#br0" timeOffset="85076.0367">11730 15099 0,'18'0'16,"-18"53"0,17-36-16,-17 54 15,0-36 1,18-17-16,-18 35 15,0-71 1</inkml:trace>
  <inkml:trace contextRef="#ctx0" brushRef="#br0" timeOffset="85242.4783">11695 14975 0,'17'0'47,"1"-17"-47</inkml:trace>
  <inkml:trace contextRef="#ctx0" brushRef="#br0" timeOffset="85470.0837">11906 15169 0,'18'0'16,"0"-17"-16,-1 17 15,18 0-15,-17-18 0,0 18 16,-1 0 0,1 0-16</inkml:trace>
  <inkml:trace contextRef="#ctx0" brushRef="#br0" timeOffset="85593.9117">11959 15275 0,'53'18'0,"-106"-36"0,124 36 16,-36-18-16,18 0 16,-18 0-16,-17-18 0</inkml:trace>
  <inkml:trace contextRef="#ctx0" brushRef="#br0" timeOffset="85760.8556">12347 15134 0,'0'35'15,"0"-70"-15,0 88 0,18-35 16,-18-1-16,18 1 16</inkml:trace>
  <inkml:trace contextRef="#ctx0" brushRef="#br0" timeOffset="87217.8067">11430 13864 0,'0'-17'0,"0"-1"16,0 36 15,0 34-15,0-16-1,18 17-15,-18-18 16,17 0-16,-17-17 0,18-1 16,0 1-16</inkml:trace>
  <inkml:trace contextRef="#ctx0" brushRef="#br0" timeOffset="87501.1667">11624 13899 0,'0'0'16,"-18"18"-16,18 0 15,18-1-15,-18 1 16,18-18-16,-1 18 16,1-18-16,0 0 0,-1 0 15,1 0-15,-18-18 0,18 0 16,-18 1-16,0-1 15,0-17-15,-18 17 16,-17-17-16,17 17 16,0 18-1,1 0-15,34 18 32</inkml:trace>
  <inkml:trace contextRef="#ctx0" brushRef="#br0" timeOffset="87829.0984">11924 13970 0,'0'-18'16,"0"36"-1,0 0 1,0-1-16,-18 1 15,18 0-15,0 17 16,-17-35 0</inkml:trace>
  <inkml:trace contextRef="#ctx0" brushRef="#br0" timeOffset="88130.3987">12083 13882 0,'0'0'0,"-18"0"16,18 35-1,0-17-15,0 17 16,18-17-16,-1-18 16,19 17-16,-19-34 15,-17-1 1,0-17-16,0 17 15,0 0-15,-17-17 16,-1 18-16,-17-1 16,17 0-1,18 36 1,18 0 0</inkml:trace>
  <inkml:trace contextRef="#ctx0" brushRef="#br0" timeOffset="88396.1356">12241 13899 0,'-17'18'16,"34"-36"-16,-34 54 0,17-19 16,17 1-16,-17 0 0,18-1 15,17 1-15,-17-18 16,0 0-16,17-35 15,-35 17 1,0-17 0,-18-18-1,1 18-15,-19 35 16,19 0 0,17 17-1</inkml:trace>
  <inkml:trace contextRef="#ctx0" brushRef="#br0" timeOffset="88791.1865">12506 13917 0,'0'18'32,"0"17"-17,18-35 1,-1 35-16,1-35 15,-18 18-15,18-18 0,-1 0 16,1 0-16,-1-35 16,1 17-16,-18 0 15,0 1-15,-18-36 16,18 35-16,-17 1 16,-1-1-16,-17 18 15,17 0-15,-17 18 16</inkml:trace>
  <inkml:trace contextRef="#ctx0" brushRef="#br0" timeOffset="91036.3701">13053 14358 0,'-18'-53'16,"18"36"-16,0-1 15,-17-35-15,17 35 16,0 1-16,-18 17 15,18 17 1,-18 54-16,18 35 16,0-53-16,0 0 15,18 17-15,0 36 16,-1-53-16,1 0 0,-1-18 16,1 36-1,-18-36-15,-18-17 16</inkml:trace>
  <inkml:trace contextRef="#ctx0" brushRef="#br0" timeOffset="91158.889">12929 14623 0,'0'0'0,"53"0"0,0-18 16,-18 18-16,54 0 15,-54 18-15,35-18 16</inkml:trace>
  <inkml:trace contextRef="#ctx0" brushRef="#br0" timeOffset="91405.5427">13441 14164 0,'-35'18'16,"35"17"-16,-18 18 0,18 53 16,-18-36-1,18 54-15,18-71 16,0 17-16,17 18 16,0-35-1,18-17-15,-35-19 0</inkml:trace>
  <inkml:trace contextRef="#ctx0" brushRef="#br0" timeOffset="91788.0611">13705 14587 0,'-17'53'16,"34"-106"-16,-34 142 0,17-54 0,35 18 15,-17-18-15,17-17 16,-17-18 0,-1 0-16,1 0 0,0 0 15,-18-18-15,17-17 16,-17 17-16,0-17 16,0 17-16,0 1 0,0 34 31,18-17-31,-1 35 0,19-17 15,-1 0 1,18-18-16,-35 0 16,-1 0-16,18-36 15,-35 19-15,0-1 0,0 1 16,-35-36 0,18 35-16,-1 0 0,0 1 15,-17-1-15</inkml:trace>
  <inkml:trace contextRef="#ctx0" brushRef="#br0" timeOffset="92536.5334">14305 14817 0,'0'17'0,"18"36"16,-18-17-16,0-1 15,17 0-15,-17 0 16,0 1-16,18-1 0,-18 18 15,18-36-15,-18 1 16,0 0-16,-18-18 16,0 0-1,1-18 1,-18-17-16,17 17 16,0 1-16,1-1 0,-1 0 15,0 18-15,1-17 0,17-1 16</inkml:trace>
  <inkml:trace contextRef="#ctx0" brushRef="#br0" timeOffset="92900.5198">14340 14640 0,'0'18'62</inkml:trace>
  <inkml:trace contextRef="#ctx0" brushRef="#br0" timeOffset="93273.5421">14393 14217 0,'18'18'31,"17"17"-16,-17-17-15,35 52 16,-36-35-16,19 1 0,-1 17 16,-17-1-16,17 54 15,-17-53-15,-18 0 0,0 0 16,0 18 0,-18-36-16,0 0 0,-17 0 15</inkml:trace>
  <inkml:trace contextRef="#ctx0" brushRef="#br0" timeOffset="94162.7502">11695 15222 0,'17'0'0</inkml:trace>
  <inkml:trace contextRef="#ctx0" brushRef="#br0" timeOffset="94557.2977">11695 15222 0,'0'0'0,"17"0"15,-17-17 1,18-1 15,0 18-15,-18 18 46,0-1-46,0 19 0,17-19-16,-17 54 15,18-54-15,-18 54 16,17-36-16,-17 18 15,0-17-15,0-19 16,0 1-16,0-1 0,0 1 16,-17-18-16,-1 0 15,1 18-15,-1-18 0,-17 0 16,-1 0-16,19 0 0,-36-18 16,17 18-16,1 0 0,0-18 15,-18 18-15,35-17 16,1 17-1</inkml:trace>
  <inkml:trace contextRef="#ctx0" brushRef="#br0" timeOffset="95636.6783">14552 13811 0,'18'0'16,"-1"0"-1,1 18-15,0-18 0,35 35 16,-36-17-16,18 17 15,-35-17-15,0-1 16,-17 19 0,-1-19-16,1 1 15,-1 0-15,0-18 0,36 0 32,35 17-17,-36-17-15,1 18 16,0-18-16,-1 17 15,1 1-15,-18 0 16,-35-18-16,17 17 16,0-17-16,-17 18 0,18-18 15,-1 0-15,0 0 16,1 18-16,-1-18 0</inkml:trace>
  <inkml:trace contextRef="#ctx0" brushRef="#br0" timeOffset="95903.3869">14958 13864 0,'17'-17'16,"-34"34"-16,52-34 0,-35 34 15,-18 18 1,18 1-16,-35 52 16,18-53-16,-19 53 15,19-52-15,-19 34 16,36-52-16,0 0 16,0-1-16,18-17 15,0-17 1</inkml:trace>
  <inkml:trace contextRef="#ctx0" brushRef="#br0" timeOffset="96121.4662">15081 14023 0,'0'0'16,"-17"18"-16,17-1 0,0 1 15,0 17 1,0-17-16,35 17 15,-17-35-15,34 18 16,-34-18-16,17 17 16,-17-17-16,17 0 15,-35-17-15,-17 17 32</inkml:trace>
  <inkml:trace contextRef="#ctx0" brushRef="#br0" timeOffset="96273.3702">15205 14093 0,'0'89'15,"0"-178"-15,-18 213 0,18-36 16,0-53-16,0 36 16,0-53-1,0 17-15</inkml:trace>
  <inkml:trace contextRef="#ctx0" brushRef="#br0" timeOffset="118225.8618">21078 15064 0,'0'17'32,"18"36"-17,-18-18-15,18 54 16,-18-36-16,17 17 16,-17 1-16,0-18 15,0 17-15,0 1 0,0-18 16,0 35-16,18-53 15,-18-17-15,0-1 16,0 1-16,0-36 31,0 1-31</inkml:trace>
  <inkml:trace contextRef="#ctx0" brushRef="#br0" timeOffset="118615.3982">20832 15328 0,'17'-17'31,"18"-19"-31,-17 1 16,0 17-16,-1-17 0,36-35 16,-35 34-16,0 1 15,-1 17 1,1 18-16,17 18 15,-17 0-15,17 35 16,-17-36-16,35 36 16,-18-35-16,-17 17 15,34 18 1,-52-35-16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46:26.9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21855 18380 0,'17'0'15,"36"-18"-15,0-17 16,88-36-16,-53 36 16,1-18-16,16 0 0,1 0 15,0 0-15,88-53 16,-106 71-16,36-18 15,-71 18-15,0 17 16,-71 36 0,0-18-1</inkml:trace>
  <inkml:trace contextRef="#ctx0" brushRef="#br0" timeOffset="374.1309">22243 17868 0,'-18'18'0,"36"-36"0,-54 53 16,-17 1-16,36-1 15,-71 36 1,52-36-16,-34 53 16,35-35-16,17 0 0,18-18 15,-18 0-15,36 1 16,0-1-16,17-17 0,35-1 15,-17-17-15,0 0 0,53-35 16,-53 35 0,-18-18-16,0 1 15</inkml:trace>
  <inkml:trace contextRef="#ctx0" brushRef="#br0" timeOffset="17478.7007">6491 7743 0,'-18'-17'16,"1"-1"-16,-18 1 0,-1 17 15,19-18-15,-36 18 16,17 18-16,-16-18 0,-37 52 15,36-16-15,-35 34 16,53-34-16,0 34 16,35-17-16,0-18 15,35 54 1,36-37-16,-19-16 16,54-1-16,-53-35 15,0 0-15,53 0 16,-53 0-16,0-18 15,-36 18-15,-17-17 16,-17 17-16</inkml:trace>
  <inkml:trace contextRef="#ctx0" brushRef="#br0" timeOffset="18112.0224">7091 8114 0,'17'0'0,"-17"18"16,-17 34-1,-1-16-15,-35 52 16,18-53-16,17 0 0,-17 1 15,-18 17 1,36-53-16,-19 17 16</inkml:trace>
  <inkml:trace contextRef="#ctx0" brushRef="#br0" timeOffset="19046.3914">7673 7814 0,'18'0'15,"17"0"1,0 0-16,36 0 15,-18-18 1,-18 18-16,18-17 0,0-1 16,35 0-16,-53 18 15,-17 0-15,17 0 16,-53 0 0,1 0-1</inkml:trace>
  <inkml:trace contextRef="#ctx0" brushRef="#br0" timeOffset="19391.7072">7867 7285 0,'0'0'0,"0"18"16,-18 17 0,18 18-16,0 0 15,0 52-15,0-34 16,0 88-16,0-89 16,18 71-16,0-70 15,35 17 1,-18-53-16,53 1 15,-53-19-15,53-17 16,-35-17-16,18-19 16,-36 19-16,0-18 15,-35 17-15</inkml:trace>
  <inkml:trace contextRef="#ctx0" brushRef="#br0" timeOffset="29797.3031">6227 9825 0,'17'18'16,"18"34"0,1-16-16,17-1 15,0 18-15,70 35 16,-52-35-16,70 53 15,-88-53-15,70 53 16,-70-53-16,35 35 16,-53-71-16,18 36 15,-35-35-15,0-18 16,-18 18-16,-18-18 16,0-18-1</inkml:trace>
  <inkml:trace contextRef="#ctx0" brushRef="#br0" timeOffset="30063.7588">6950 9860 0,'0'0'16,"-53"71"-16,18-18 16,-1 0-16,-52 70 15,35-52-15,18-1 16,0-17-16,-1 0 0,1 0 0,17 0 16,1 17-16,17-52 15,0 0-15</inkml:trace>
  <inkml:trace contextRef="#ctx0" brushRef="#br0" timeOffset="31759.2867">7391 10583 0,'17'36'15,"-17"-19"-15,0 1 0,0 0 16,0 17-16,18-35 0,0 35 16,-1-35-16,1 0 15</inkml:trace>
  <inkml:trace contextRef="#ctx0" brushRef="#br0" timeOffset="31904.6728">7373 10283 0,'0'18'16</inkml:trace>
  <inkml:trace contextRef="#ctx0" brushRef="#br0" timeOffset="32466.0921">7708 10619 0,'18'17'15,"-18"1"-15,17 52 16,-17-34-16,18-1 0,0 71 15,-1-18 1,1 36 0,-18-72-1,-18-16-15,1-19 16,-36-17 0,35 0-16,1-17 0,-54-19 15,53 1-15,-35-35 16,36 34-16,-1-34 15,18 52-15</inkml:trace>
  <inkml:trace contextRef="#ctx0" brushRef="#br0" timeOffset="32627.6938">7796 10354 0,'18'-35'16,"-36"70"-16,36-88 16</inkml:trace>
  <inkml:trace contextRef="#ctx0" brushRef="#br0" timeOffset="33488.9672">8661 9931 0,'17'17'31,"1"-17"-31,0 0 16,17 18-16,0-18 0,36 0 15,-36 18-15,53-18 16,-53-18-16,1 18 15,-1 0-15,-17 0 0,-1 0 16,-34 0 0</inkml:trace>
  <inkml:trace contextRef="#ctx0" brushRef="#br0" timeOffset="33694.513">8749 10178 0,'0'0'15,"18"17"-15,-1-17 0,36 0 16,-18 0-16,36 0 16,-36 18-16,18-18 15,-35 0-15,17 18 16</inkml:trace>
  <inkml:trace contextRef="#ctx0" brushRef="#br0" timeOffset="34161.1662">10054 10107 0,'35'18'15,"-17"-18"-15,17 0 16,71 17-16,-35-17 16,52-17-16,-52 17 15,-18 0-15,53-18 16,-71 18-16,0 0 16</inkml:trace>
  <inkml:trace contextRef="#ctx0" brushRef="#br0" timeOffset="34323.3587">10160 10354 0,'0'0'16,"71"0"-16,-19 0 0,54-18 16,-35 1-16,-18-1 0,35 18 15,-53-18 1,-17 18-16</inkml:trace>
  <inkml:trace contextRef="#ctx0" brushRef="#br0" timeOffset="34535.4235">10248 9931 0,'0'0'0,"0"88"0,0-53 15,0 18-15,18 71 16,-18-54-16,17 54 16,1-89-16,0 18 0,-1-18 15,1-17-15,17-1 16,-17-34-16,0-1 16</inkml:trace>
  <inkml:trace contextRef="#ctx0" brushRef="#br0" timeOffset="34712.6207">10407 9825 0,'0'0'16,"18"106"-16,-18-36 0,0 54 16,0-54-16,17-17 15,1 0-15,0-18 0,17 36 16,-18-53-16,19 17 15</inkml:trace>
  <inkml:trace contextRef="#ctx0" brushRef="#br0" timeOffset="35129.4442">11148 10089 0,'0'0'16,"-18"0"-16,36 0 15,35 0 1,0-17-16,52-1 15,-52 18-15,0-17 16,35 17-16,-52-18 16,-1 18-16,-17-18 15</inkml:trace>
  <inkml:trace contextRef="#ctx0" brushRef="#br0" timeOffset="35318.9471">11271 9772 0,'0'123'16,"0"-246"-16,0 317 15,0-123-15,0 70 16,18-88-16,17 52 16,-17-52-16,17 0 15,-17-35-15,17 0 16,-17-18-16</inkml:trace>
  <inkml:trace contextRef="#ctx0" brushRef="#br0" timeOffset="35491.399">11712 10178 0,'18'70'0,"-36"-140"0,36 193 16,0-105-16,17 35 15,-18-36-15,1 1 16,0-18-16,-1-18 16</inkml:trace>
  <inkml:trace contextRef="#ctx0" brushRef="#br0" timeOffset="35607.3064">11712 9790 0,'36'53'16,"-72"-106"-16</inkml:trace>
  <inkml:trace contextRef="#ctx0" brushRef="#br0" timeOffset="36004.596">12012 10389 0,'0'18'16,"0"-36"-16,0 18 0,0-70 16,0 52-1,18-70-15,-18 53 16,0-18 0,17 35-16,1 18 15,0 35-15,-18-17 16,17 35-16,-17-18 15,18-17-15,-18-1 16,18 1-16,-1-18 16,-17-18-16,18-17 15,-1 18-15,19-36 16,-19 35-16,1-17 16,0 17-16,-1 36 15,1-18-15,-18 53 16,0-36-16,0 36 15,0-35-15,18-1 16,-18 1-16,17-18 16,1 0-16</inkml:trace>
  <inkml:trace contextRef="#ctx0" brushRef="#br0" timeOffset="36272.5808">12453 10266 0,'35'0'16,"-17"0"-16,17-35 16,1 17-16,-1-17 15,-35 17-15,17-17 16,-34 35-16,17-18 16,-18 18-16,-17 0 0,17 0 15,-17 35 1,17-17-16,1 35 15,34-35-15,-17 17 0,36-18 0,17 1 16,-18 0 0,35-18-16,-52 0 15,17 0-15,-17 0 0,0-18 16</inkml:trace>
  <inkml:trace contextRef="#ctx0" brushRef="#br0" timeOffset="36526.0945">12929 10089 0,'0'-35'0,"0"70"0,-17-70 16,-1 53-16,0-1 16,1 19-16,17-19 15,0 19-15,35-1 16,0-17-16,18 17 16,-17-18-16,16 1 15,-34 0-15,-18 17 16,0-17-16,-18 17 15,-17-17-15,-18 17 16,36-17 0,-36-1-16,35-17 15,0 0-15,1 0 0,-1 0 16</inkml:trace>
  <inkml:trace contextRef="#ctx0" brushRef="#br0" timeOffset="38589.4209">14764 10089 0,'0'-17'0,"-18"17"16,0 17-1,1 36 1,17-17-16,0-1 16,17 53-16,1-53 15,35 18 1,-18-35-16,1 0 16,17-18-16,-18 0 0,35 0 15,-52-18-15,17 0 16,-17 18-16,-36-35 15,1 35-15</inkml:trace>
  <inkml:trace contextRef="#ctx0" brushRef="#br0" timeOffset="39010.9705">14746 9843 0,'0'0'0,"18"-18"0,-1 0 16,1 1-16,-18-1 16,18 18-16,-1 0 15</inkml:trace>
  <inkml:trace contextRef="#ctx0" brushRef="#br0" timeOffset="39974.2446">16686 10037 0,'0'0'0,"-17"-36"0,-1 19 16,0-19-16,-17 19 0,-35-19 15,34 36-15,-52 36 16,35-1-16,-17 53 15,34-53-15,36 18 16,-17 0-16,34-17 0,19 34 16,17-52-16,0-18 15,-1 17-15,1-17 16,71-35-16,-71 0 16,17-18-16,-52 35 15,-18-17-15,0 0 0,-18-18 16,-35 35-1,18 18-15,17 18 16,-34 17-16,52-17 16,-18 35-16,36-18 15,34 0-15,-16-35 16,34 18 0,-17-36-16,18 1 15,-54-1-15,19-35 16,-19 53-16,-17-18 0,18 36 15,-18 17 1,0 18-16,18 0 16,17 53-16,-17-53 0,-1-18 15,18 36 1,-17-54-16,0 19 16,-36-72-1,-17-17-15,17 1 16,1-1-16,-19-71 15,19 71-15,17-88 16,0 88-16,17-35 16,1 70-16,35 18 15,-36 0-15,1 53 16,-18-17-16,-18 34 16,-17-35-1,-18 18-15,36-35 16,-36 0-16,35-36 15,36 0 1</inkml:trace>
  <inkml:trace contextRef="#ctx0" brushRef="#br0" timeOffset="40301.9358">17268 10301 0,'18'141'15,"0"-53"-15,-18-17 16,17 52-1,-17-70-15,18 0 0,-18-17 16,0-19-16,0-34 16,-18-19-16,1-34 15,-19-1-15,1-70 16,18 53-16,-1-124 16,18 124-1,0-71-15,35 124 16,36 0-16,-36 35 15,36 35-15,-36-17 16,-17 70 0,-18-53-16,-18 36 15,0-36-15,-17 0 16,0-17-16,-1-18 16,19 0-16,-1-18 15</inkml:trace>
  <inkml:trace contextRef="#ctx0" brushRef="#br0" timeOffset="40947.656">17515 10178 0,'36'17'16,"-72"-34"-16,72 52 0,-1-35 0,-17 0 16,-1-18-16,19 18 15,-19-17-15,18-1 0,-17 0 16,0-35-16,-18 36 15,-18-18-15,-17 17 16,0 18 0,17 18-16,-35 17 15,35 0 1,18 0-16,0-17 0,36 35 16,-1-35-16,0-1 15,36 1 1,-36-18-16,36 0 15,-36-18-15,-18 1 0,19-1 16,-19 0-16,-17-35 16,18 53-16,-18-35 15,-18 17-15,1 18 16,-1 0 0,18 36-1,0-19-15,0 19 16,18-1-16,-1-17 15,19-1-15,-19 1 16,1-18-16,-18-18 31,0 1-31,0-19 16,-18 19-16,18-1 16,18 18-1,0 18 1,-1-18-1,19 17-15,-1 1 16,-18 0-16,-17-36 31,0 0-15,0 1-16,0-1 0,0-17 16,0 17-16,0 0 15,18 1-15,0 17 16,-1-18-16</inkml:trace>
  <inkml:trace contextRef="#ctx0" brushRef="#br0" timeOffset="41202.1703">18450 10037 0,'0'0'15,"-53"17"-15,36-17 0,-1 18 16,18-1-16,18 1 15,-1 0-15,54 17 16,-36-35-16,-17 18 16,17-1-16,-17-17 0,-18 36 15,-18-19 1,-17 1 0,0-18-16,-18 17 15,17-17-15,1 0 0,-18 18 16,36-18-1</inkml:trace>
  <inkml:trace contextRef="#ctx0" brushRef="#br0" timeOffset="41663.8726">19932 9984 0,'0'0'16,"-18"53"-16,18-18 0,0 0 15,18-17-15,-18 17 0,18 0 16,-1-17-16,1 0 16,0-18-1,-18-18 1,0 0-16,-18-17 16,0 0-16</inkml:trace>
  <inkml:trace contextRef="#ctx0" brushRef="#br0" timeOffset="41997.9824">20249 10160 0,'0'0'16,"18"18"-16,-18-1 0,18-34 16,-1-1-16,1 0 15,-18 1-15,18-19 0,-18 19 16,17-18-16,1-1 0,0 19 16,-1-1-16,1 18 15,17 0-15,-35 18 16,18 17-16,-18-17 15,17 17-15,-17-18 0,18 1 16,-18 0-16,18 17 16,-36-35-16</inkml:trace>
  <inkml:trace contextRef="#ctx0" brushRef="#br0" timeOffset="42169.9399">19985 9684 0,'0'-18'16,"18"0"-16,-18 1 0,17-1 16,1 18-16,-1-17 0</inkml:trace>
  <inkml:trace contextRef="#ctx0" brushRef="#br0" timeOffset="43416.5135">22260 9860 0,'0'0'15,"-35"18"-15,17-1 0,-35 54 16,36-36-16,-18 53 16,35-52-1,0-1-15,17 0 0,18-17 0,1 0 16,17-1-16,-18-17 15,18 0-15,0-17 16,0 17-16,-18-18 0,18-35 16,-35 35-16,-1-17 15,-34 17-15,-1 18 16,0 0-16,1 0 0,-36 0 16,35 18-16,18 17 15,0-17-15,35 0 16,-17-1-16,53-17 15,-54 0-15,36-17 16,-35 17-16,-1-18 16,-17 0-16,0 1 15,-17-19-15,17 19 16,-36-18-16,19 17 16,-1 0-1,36 18-15,-18 18 16,35 0-1,-17-1-15,-1 1 16,19-18-16,-19 17 0,1-17 0,17 18 16,-17-18-1,-18-18 17,0 1-32,17-1 15,1 18 1,0 0-1,-1 18-15,1-1 16,-18 1-16,0 0 0,18-18 16,-1 17-1,1-17-15,0 0 16,-18-17 0,0-1-16</inkml:trace>
  <inkml:trace contextRef="#ctx0" brushRef="#br0" timeOffset="43561.2403">22913 10037 0,'0'-18'15,"18"18"-15,-18-18 16,17 18-16,18 0 16,-17 0-16,17 0 0,1 0 15,-1-17-15,53-19 16,-70 36 0,-1-35-16,-17 17 15,-17 1-15</inkml:trace>
  <inkml:trace contextRef="#ctx0" brushRef="#br0" timeOffset="43721.1654">23089 9790 0,'0'88'0,"0"-176"0,0 229 16,0-53-16,18-53 15,-18 0-15,18 1 16,-1-1-16,-17-17 15,18 17-15,0-17 16</inkml:trace>
  <inkml:trace contextRef="#ctx0" brushRef="#br0" timeOffset="44222.5839">23230 10107 0,'36'0'0,"-72"0"0,107 0 16,-53 0-16,17 0 0,18-18 15,-36 1-15,1 17 16,-18-18-16,0 1 16,-18-1-16,1 18 15,-36-18-15,35 18 16,-17 18-16,17-18 0,18 18 16,0 17-16,18-18 15,17 19 1,1-19-16,34 19 15,-35-36-15,1 0 16,-19 0-16,1 0 16,-36 0-16,1-18 15,17 0-15,17 18 32,1 0-32,52 18 15,-34-18-15,34 18 16,-34-18-16,34 17 15,-52-17-15,17-17 16,-17 17-16,-18-18 16,-18 18-16,18-18 15,-53 1-15,36 17 16,-36 0-16,35 0 16,-17 17-1,17 19-15,0-1 16,18 0-16,0-17 15,0-1-15,18 1 0,0-18 16</inkml:trace>
  <inkml:trace contextRef="#ctx0" brushRef="#br0" timeOffset="44371.8635">23848 10125 0,'0'0'15,"35"-36"-15,-17 36 0,35-17 16,-18 17-16,-17 0 15,17-18-15,-18 18 0,36 0 16,-53-17 0,18-1-16</inkml:trace>
  <inkml:trace contextRef="#ctx0" brushRef="#br0" timeOffset="44528.2792">24077 9931 0,'0'0'16,"-18"123"-16,18-70 0,0 53 15,0-71-15,0 0 16,0-17-16</inkml:trace>
  <inkml:trace contextRef="#ctx0" brushRef="#br0" timeOffset="45029.511">25612 10054 0,'0'0'16,"-36"18"-16,19-1 0,-1 1 15,18 17-15,-18-17 16,18 0-16,18 17 0,17-17 0,36-1 16,-36-17-1,36 0-15,-36-17 16,18-36-16,-53 35 15,0-53 1,-18 36-16,-35-18 0,18 36 16,0 17-1,17-18-15,-17 18 0,17 0 0,18 18 16,18-1-16</inkml:trace>
  <inkml:trace contextRef="#ctx0" brushRef="#br0" timeOffset="45367.9103">26194 9525 0,'-71'-71'15,"142"142"-15,-177-177 0,88 89 16,-17 17-16,17 0 16,1 17-16,-1 18 0,0 1 15,18 87-15,18-52 16,0-1-16,17 1 0,0-1 15,1-17-15,-1 0 0,18 35 16,-36-52-16,1 17 16,-36-53-1,-17 0 1,0-18-16,-18-35 16,18 35-16,17 1 15,18-1-15,0 1 0,18-1 16,-1 0-16,19 1 0,-1-1 15,18 0-15,0 1 16,53-1-16,-71 18 16,-18 0-16</inkml:trace>
  <inkml:trace contextRef="#ctx0" brushRef="#br0" timeOffset="45919.3157">27623 10037 0,'0'0'0,"17"0"15,1 17-15,-1 1 16,19 52-16,-19-34 16,36 69-16,-35-52 15,17 71-15,-35-71 16,18 17-1,-18-34-15,-35-1 16,17-35-16,-17 18 16,-1-36-16,1 0 0,0-17 15,-53-18-15,35 18 16,0-18-16,-18 0 16,18 0-16,0-18 15</inkml:trace>
  <inkml:trace contextRef="#ctx0" brushRef="#br0" timeOffset="46023.5916">27570 9631 0,'0'0'16,"35"-18"-16,-17 18 0</inkml:trace>
  <inkml:trace contextRef="#ctx0" brushRef="#br0" timeOffset="46202.6175">28416 10195 0,'-17'0'16,"17"-17"-16</inkml:trace>
  <inkml:trace contextRef="#ctx0" brushRef="#br0" timeOffset="51424.5436">14887 10989 0,'0'-18'15,"18"18"-15,-18 18 31,18 53-31,-18-18 16,0-18-16,17 35 0,1 54 16,-18-18-1,0-53-15,17 17 16,-17-52-16,18 17 16,-18-53-1</inkml:trace>
  <inkml:trace contextRef="#ctx0" brushRef="#br0" timeOffset="51708.6029">14640 11165 0,'0'-17'16,"0"34"-16,18-34 0,0-18 0,-18 17 15,35 0-15,-18-17 16,1 0-16,17-36 15,1 53-15,-19-52 16,1 52-16,0-35 16,-1 53-16,-17 18 15,18 17 1,0-17 0,17 35-16,-18-36 15,19 36-15,-19-35 16,1 17-16,0-17 15</inkml:trace>
  <inkml:trace contextRef="#ctx0" brushRef="#br0" timeOffset="52041.3427">14764 12153 0,'53'18'16,"-106"-36"-16,141 36 16,-17-1-16,-54-17 15,71 0-15,-70 0 16,17 0-16,-17 0 0,17 0 16</inkml:trace>
  <inkml:trace contextRef="#ctx0" brushRef="#br0" timeOffset="52276.2092">14975 11994 0,'-17'36'16,"-1"-1"-16,1 0 15,17 1-15,-18 16 0,18 54 16,0-70-16,35 52 15,-17-35-15,17-36 16,0 19-16,18-36 16,0 17-16,-18-17 0,54 0 15,-54-17-15,0 17 16</inkml:trace>
  <inkml:trace contextRef="#ctx0" brushRef="#br0" timeOffset="52942.3022">27728 11077 0,'0'18'15,"0"35"1,0 0-16,0 0 16,0 0-16,0-1 0,0 1 15,18 0-15,0 0 0,-1 18 16,1-18-16,0 0 16,-18-36-1,17-17-15,-34 0 16</inkml:trace>
  <inkml:trace contextRef="#ctx0" brushRef="#br0" timeOffset="53243.1801">27499 11359 0,'0'-17'0,"0"34"0,18-52 31,17 0-31,0 17 15,-17 1-15,17-19 0,0-17 16,-17 18-16,0-18 16,-1 18-1,-17-18-15,0 35 16,0 36 0,0 17-1,36 18-15,-19-35 16,19 0-16,16 34 15,-16-34-15,-19 0 16,1-18-16,17 17 0,-35 1 16</inkml:trace>
  <inkml:trace contextRef="#ctx0" brushRef="#br0" timeOffset="53664.4556">27834 12259 0,'-17'0'16,"-1"0"-16,0 18 15,-17-1-15,0 19 16,-1-19 0,19 1-16,-1 17 0,18-17 15,0 17-15,0-17 16,0-1-16,18 1 0,52 17 15,-34-17-15,34 0 16,-35-18-16,1 0 16,-1 0-16,0 0 0,1-18 15,-19 18-15,-34 0 32</inkml:trace>
  <inkml:trace contextRef="#ctx0" brushRef="#br0" timeOffset="55951.3235">7214 11448 0,'0'35'16,"0"0"-16,0-17 0,-17 52 16,17-17-16,0-17 15,-18-1-15,18 0 0,0 36 16,-18-36-16,18 0 16,0-17-16,0 0 15,0-36 1</inkml:trace>
  <inkml:trace contextRef="#ctx0" brushRef="#br0" timeOffset="56301.2464">7038 11518 0,'18'-17'15,"-1"-1"1,1 18-16,-1-35 16,1 17-16,0 0 15,-1 1-15,1-1 16,0 0-16,-18 1 15,0 34 1,0 19 0,17-19-16,-17 19 0,0-19 15,18 19-15,-18-19 16,18 1-16,-1-1 0,1-17 16,0 18-16,-1-18 0,1 0 15</inkml:trace>
  <inkml:trace contextRef="#ctx0" brushRef="#br0" timeOffset="56942.9686">7038 12277 0,'-18'0'0,"36"0"0,-53 0 16,-1 17-1,19-17-15,-19 36 16,19-1-16,-1-17 0,18 17 16,0 18-16,18-18 15,-1-17-15,36-1 16,0-17-16,18 0 16,-36 0-1,0-17-15,1 17 0</inkml:trace>
  <inkml:trace contextRef="#ctx0" brushRef="#br0" timeOffset="57515.2486">7814 11589 0,'0'0'0,"18"17"31,-18 1-31,0 0 16,17 17-16,1 0 15,-18 1-15,18-1 0,-1 0 16,-17 18-16,36 35 15,-36-53-15,35 36 16,-18-36-16,19 1 16,-19-19-16,1-17 15</inkml:trace>
  <inkml:trace contextRef="#ctx0" brushRef="#br0" timeOffset="57847.3718">7638 11853 0,'0'0'0,"17"-17"15,1-1-15,0 0 16,-1-52-16,1 52 15,-18-52-15,17 34 16,-17 1 0,0 17-16,18 1 15,-18-1-15,18 18 16,-1 0-16,1 0 16,17 18-16,-17-18 0,35 35 15,-18-17-15,-17-1 16,-1 1-16,1 0 0,17-1 15,-17-17-15,-18 18 16</inkml:trace>
  <inkml:trace contextRef="#ctx0" brushRef="#br0" timeOffset="58348.9282">8026 12541 0,'17'0'15,"19"-17"1,-1 17-16,0-18 16,36 0-1,-1 1 1,-52-1-16,0 18 0,-1 0 15</inkml:trace>
  <inkml:trace contextRef="#ctx0" brushRef="#br0" timeOffset="58615.1384">8167 12294 0,'0'53'16,"0"-35"-16,0 17 15,0 36-15,17-36 16,-17 0-16,18 1 0,17 34 16,-17-52-1,17-1-15,18 1 16,18 0-1,-54-36-15,19 0 0,-19 1 16,1 17-16,-36 0 16</inkml:trace>
  <inkml:trace contextRef="#ctx0" brushRef="#br0" timeOffset="80370.6507">6668 13917 0,'0'0'0,"0"-18"16,17 18 0,36 36-16,-18-19 15,1 19-15,122 105 16,-52 0 0,0 0-1,-53-70-15,35 52 16,-35-70-16,-18 0 0,36 17 15,-53-52-15,-1 0 16,-17-1-16,18-17 16</inkml:trace>
  <inkml:trace contextRef="#ctx0" brushRef="#br0" timeOffset="80586.3713">7232 13988 0,'-35'53'0,"70"-106"0,-70 141 15,-1-35-15,-17 70 16,18-52-16,18-1 16,-19 19-16,19-19 0,-1-17 15,0 0-15,18 0 0,0-18 16,0 0-16,0 1 0,18-19 15</inkml:trace>
  <inkml:trace contextRef="#ctx0" brushRef="#br0" timeOffset="80775.3748">7620 14676 0,'18'88'16,"-36"-176"-16,53 229 0,1-71 16,-19-52-16,1 0 0,-1-1 15,1 1-15,0-18 16</inkml:trace>
  <inkml:trace contextRef="#ctx0" brushRef="#br0" timeOffset="80921.2619">7602 14446 0,'0'18'16,"36"-18"0,-19 18-16,1-18 15</inkml:trace>
  <inkml:trace contextRef="#ctx0" brushRef="#br0" timeOffset="81120.7931">7938 14852 0,'17'53'16,"-34"-106"-16,52 176 0,-18-70 0,19 71 16,-36-71-16,17 17 15,-17-34-15,0-19 16,-17 1-16,17-1 0,-18-17 15,-17-17 1,0-18-16,-18-18 16,17 17-16</inkml:trace>
  <inkml:trace contextRef="#ctx0" brushRef="#br0" timeOffset="81242.8357">7796 14464 0,'18'0'16,"-36"0"-16,71 18 0,-35-18 0,0 17 16,-1-17-16,1 18 0</inkml:trace>
  <inkml:trace contextRef="#ctx0" brushRef="#br0" timeOffset="81450.3872">8502 14358 0,'35'0'16,"-70"0"-16,88 0 0,-18 0 16,18 0-16,-18 0 15,1 18 1</inkml:trace>
  <inkml:trace contextRef="#ctx0" brushRef="#br0" timeOffset="81583.2404">8520 14640 0,'0'0'16,"53"18"-16,-18-18 15,0 0-15,0 0 0,1 0 16,17 0-16,-36 0 15</inkml:trace>
  <inkml:trace contextRef="#ctx0" brushRef="#br0" timeOffset="82083.2357">9384 14111 0,'18'18'16,"17"35"0,0 0-16,71 52 15,-53-52-15,17 0 16,54 53-16,-71-71 16,53 36-16,-71-36 15,35 18-15,-34-35 16,-36-1-16</inkml:trace>
  <inkml:trace contextRef="#ctx0" brushRef="#br0" timeOffset="82284.2601">9719 14199 0,'0'0'16,"-71"141"-16,36-70 0,-35 70 16,34-88-16,36 18 0,-17-19 15,17-16-15,0-1 0,35 18 16,-17-35 0</inkml:trace>
  <inkml:trace contextRef="#ctx0" brushRef="#br0" timeOffset="82722.9027">10319 14676 0,'17'17'16,"-17"1"-1,18-1-15,0 19 0,-1 70 16,1-53-16,0 70 16,-1-70-16,-17 17 15,0-34-15,0 17 16,-17-36 0,-19-34-16,19 17 15,-1-36-15,-17-34 16,17 35-16,0-1 15,1-17-15,-1-17 0,-17-1 16</inkml:trace>
  <inkml:trace contextRef="#ctx0" brushRef="#br0" timeOffset="82845.2285">10195 14464 0,'36'18'15,"-72"-36"-15,89 53 0,-35 0 16,-1-35-1,1 18-15,-18 0 0,18-18 0</inkml:trace>
  <inkml:trace contextRef="#ctx0" brushRef="#br0" timeOffset="83044.9241">10636 14781 0,'0'0'16,"18"71"-16,-18-53 0,18 35 15,-18-36 1,17 1-16,1-18 16,-18-18-1</inkml:trace>
  <inkml:trace contextRef="#ctx0" brushRef="#br0" timeOffset="83173.7677">10707 14429 0,'0'0'0,"17"0"16,-17 17-16,0 1 15</inkml:trace>
  <inkml:trace contextRef="#ctx0" brushRef="#br0" timeOffset="102649.5052">10689 14658 0,'18'0'0,"-36"0"31,1 0 47,17 18-62,0 17-1,-18-18-15,18 36 16,0-35-16,0 17 16,18 1-1,-18-19 1,17 1-16</inkml:trace>
  <inkml:trace contextRef="#ctx0" brushRef="#br0" timeOffset="117486.4934">11024 5909 0,'18'0'16,"0"0"0,-1 0-1,1 0-15,0 18 0,-1-18 16,1 0-16,-1 0 0,19 17 16,52-17-16,-18 0 15,72-17 1,-72 17-16,89 0 15,-71 0-15,0 17 16,0-17-16,18 18 0,106-18 16,-106 0-16,123 18 15,-123-18-15,106-18 16,-124 0-16,106 1 16,-106-1-16,-17 0 15,52 1-15,-52 17 16,-54 0-1,-17 17 1,-17-17 0</inkml:trace>
  <inkml:trace contextRef="#ctx0" brushRef="#br0" timeOffset="118524.135">13176 6227 0,'18'17'15,"0"36"1,-1-35-16,1 17 16,17 0-16,0-17 15,18 17-15,0 0 0,0 1 16,18 17-16,-1-18 0,89 18 15,-71-18-15,124 0 16,-106-35-16,17 0 16,106-35-16,-105 0 15,-18 0-15,88-36 16,-106 18-16,71-53 16,-89 53-16,36-35 15,-88 35-15,-1-17 16,-17 52-16,0-17 15,-17 17-15,17-17 0,-18 17 16,0 1-16,1 17 16,-1-36-16,1 36 15,-1 0 1</inkml:trace>
  <inkml:trace contextRef="#ctx0" brushRef="#br0" timeOffset="118787.9977">15169 5980 0,'18'0'15,"0"-18"1,-1 0-16,36 1 16,-17-1-16,16-17 15,-16 17-15,-19 18 16,19-18-1,-19 1-15,1 34 16,-18 36 0,0-35-16,0 35 15,18-18-15,-1 1 16,1-19-16,0 1 16,-1-1-16</inkml:trace>
  <inkml:trace contextRef="#ctx0" brushRef="#br0" timeOffset="122401.691">11853 14552 0,'-17'0'16,"34"0"0,19 0-16,-1 0 15,0 0-15,36 0 16,-18-18-16,17 18 0,1-17 15,105-18-15,-88 17 16,71 0-16,-88 1 16,-18 17-16,35-18 15,-71 18-15,1 0 0,-18 18 16,-18-18 0</inkml:trace>
  <inkml:trace contextRef="#ctx0" brushRef="#br0" timeOffset="122731.2228">12188 14235 0,'0'0'15,"-35"35"-15,0-17 0,-36 34 16,36-16-16,-53 17 16,35-18-16,-35 18 15,53-18-15,-1-17 16,1-1-16,17 1 16,1 0-16,17-1 15,53 19-15,-18-19 16,35 1-16,-17 17 0,18-17 15,88 35 1,-89-18-16,-17-17 16</inkml:trace>
  <inkml:trace contextRef="#ctx0" brushRef="#br0" timeOffset="146742.2379">6668 15487 0,'0'-18'16,"0"36"46,0 17-46,0-17-16,0 0 15,0 52-15,0-52 16,-18 52-16,18-52 16,0 35-16,0-18 15,0-17-15,0-1 16,18 1-16,-1 0 0,1-1 15,17 1 1,18 0-16,-18-18 16,53 0-16,-35 0 15,53 0-15,-35 0 16,70 0 0,-71 17-16,19-17 0,-19 18 15,89-18-15,-71 0 16,89 0-16,-107 0 15,89 0-15,-106 0 16,53 0 0,-71 0-16,18 0 15,-36 0-15,1-18 16,0 1 0,-18-1-1,0 0-15,0 1 0,0-36 16,0 17-16,-18-34 15,0 35-15,18-18 16,-17 17-16,17 19 16,0-18-16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49:06.8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5133 0,'18'70'0,"-36"-140"0,53 193 16,-17-52-16,0 0 15,-18-1-15,17 1 0,1-18 0,-1 35 16,-17-53 0,0-17-16,0-36 15,-17-70 1,-1 35-16,18-71 16,-17 54-16,34-18 15,1 52-15,35 1 16,-18 35-16,-17 18 15,35 52-15,-36-17 16,1 53-16,-1-53 16,-17-35-16,0 17 15,0-53 1,18-52 0,-18 34-16,0-16 0,35-54 15,-17 70-15,17 1 16,-17 35-16,35 35 15,-53 1 1,35 87-16,-17-70 16,-1 71-16,1-89 15,0 35-15,-1-52 16,19 0 0,-19-18-16,19-36 15</inkml:trace>
  <inkml:trace contextRef="#ctx0" brushRef="#br0" timeOffset="151.3283">3581 5486 0,'17'88'16,"-34"-176"-16,52 229 0,-35-106 16,18-17-16,35 17 15,-36-17-15,1-36 16,-1 0-16</inkml:trace>
  <inkml:trace contextRef="#ctx0" brushRef="#br0" timeOffset="263.6269">3510 5009 0,'18'-35'15,"-36"70"-15,53-70 0</inkml:trace>
  <inkml:trace contextRef="#ctx0" brushRef="#br0" timeOffset="675.2224">3845 5644 0,'0'0'15,"0"-17"-15,0-1 0,0-35 16,0 18-16,0-18 15,0-17-15,18 34 16,-18 1-16,0 17 0,18 18 16,-1 18-1,-17 53-15,18-36 16,-18 0-16,0 0 16,17 1-16,1-19 15,-18 1-15,18-18 16,-1-18-16,-17 1 15,18-1-15,-18-17 0,18-18 16,-1 18-16,1-18 16,-18 35-16,18 0 15,-1 18-15,1 0 16,0 53-16,-1-35 16,-17 17-16,18-17 0,-18 35 15,17-18-15,1-17 16,-18-1-16,18-17 15</inkml:trace>
  <inkml:trace contextRef="#ctx0" brushRef="#br0" timeOffset="830.8575">4339 5433 0,'18'53'0,"-36"-106"16,36 141-16,-1-53 16,1-17-16,0-18 15</inkml:trace>
  <inkml:trace contextRef="#ctx0" brushRef="#br0" timeOffset="969.1991">4304 4992 0,'0'0'15,"18"0"-15,-1 17 0</inkml:trace>
  <inkml:trace contextRef="#ctx0" brushRef="#br0" timeOffset="1424.7719">4551 5539 0,'0'-36'16,"0"-17"-16,0 36 15,0-36-15,0 18 16,17 17-16,1 0 16,0 36-16,-1-18 15,1 18-15,0-1 0,-18 1 16,17 35 0,-17-36-16,0 19 15,0-19-15,0 1 16,0-36-1,0 1-15,0-1 16,18 0-16,-18-17 16,18 18-16,-18-19 0,17 19 0,1-1 15,0 0-15,-1 18 16,1 18 0,-18 17-16,0 1 15,17-19-15,-17 36 16,18-35-16,0 17 15,-1-35-15</inkml:trace>
  <inkml:trace contextRef="#ctx0" brushRef="#br0" timeOffset="1558.628">4992 5433 0,'17'70'0,"-17"-34"15,18-1 1,0-17-16,-1-1 16</inkml:trace>
  <inkml:trace contextRef="#ctx0" brushRef="#br0" timeOffset="1688.4728">4974 5080 0,'0'-18'16</inkml:trace>
  <inkml:trace contextRef="#ctx0" brushRef="#br0" timeOffset="1969.2992">5221 5274 0,'35'0'0,"-70"0"0,88 0 16,-35 0-16,17 18 16,-35-1-16,0 1 15,0 0-15,0 17 0,-18-17 16,-17 52-16,17-35 15,1 36-15,17-53 16,17 17-16,19-35 16,17 17-1,-36-17-15,36-17 16</inkml:trace>
  <inkml:trace contextRef="#ctx0" brushRef="#br0" timeOffset="2280.2043">5486 5574 0,'35'18'0,"-17"-18"15,-1-18-15,19 0 16,-1 1-16,18-36 16,-36 17-16,-17 19 15,0-18-15,0 17 0,-17 0 16,-36-17-16,0 35 15,18 0-15,-1 18 0,19-1 16,-19 1-16,36 0 16,0 34-16,36-16 0,34 17 15,-17-36 1,53 1-16,-71 0 16,18-1-16,-18-17 0,36 18 15,-36-18-15</inkml:trace>
  <inkml:trace contextRef="#ctx0" brushRef="#br0" timeOffset="15171.7902">14446 4357 0,'0'0'0,"0"-18"16,0 1-16,-17-1 16,-1 36 15,18 17-31,-18-18 15,1 72-15,-1-36 16,0 88-16,1-71 16,17 18-16,0 1 0,0 16 15,0 89 1,35-17-16,18-36 16,0-53-1,-18-53-15,18 18 16,-18-35-16,1 17 15,-19-35-15</inkml:trace>
  <inkml:trace contextRef="#ctx0" brushRef="#br0" timeOffset="16178.968">15293 4763 0,'0'-36'15,"0"72"-15,0-89 0,-18 53 16,1-18-16,-36 36 16,35-18-16,-17 17 15,17 1-15,-17 17 0,-18 36 16,18-36-16,-1 71 16,19-36-16,17-17 15,0 18-15,0-1 0,35-17 16,0 0-16,1 0 0,87 18 15,-52-54-15,-1-17 16,1 0-16,-18-17 16,88-19-16,-88-16 15,53-37-15,-89 54 16,1-18-16,-1 0 0,-17 0 16,-35-53-16,0 54 15,-53-54 1,35 53-16,0 18 15,-18-1-15,18 1 0,0 17 16,1 18-16,-1 18 0,-36 53 16,72-36-16,-1 53 15,18-35-15,18-18 16,-1 18-16,19-18 0,-1 1 16,18-19-16,-18 1 0,53 17 15,-35-17-15,36-18 16,-37 0-16,19-18 15,-53 18 1,-1-17-16</inkml:trace>
  <inkml:trace contextRef="#ctx0" brushRef="#br0" timeOffset="16623.7998">16034 5362 0,'0'18'0,"0"0"15,0-1-15,0 1 0,0-1 16,0 19-16,0-19 0,0 19 16,0-19-1,0 19-15,0-19 16,0-34 0</inkml:trace>
  <inkml:trace contextRef="#ctx0" brushRef="#br0" timeOffset="17062.9675">16051 5151 0,'-17'0'15,"34"0"16,1 0-31,0 0 16,-1 0-16</inkml:trace>
  <inkml:trace contextRef="#ctx0" brushRef="#br0" timeOffset="18076.6017">15928 4357 0,'-18'0'0,"1"0"16,34 0 31,1 17-31,0-17-16,-1 0 15,1 0-15,17 0 0,18 0 16,-35 0-16,35-17 15,-36 17-15,1 0 16,-18 17-16,-18-17 16</inkml:trace>
  <inkml:trace contextRef="#ctx0" brushRef="#br0" timeOffset="18258.5861">16069 4357 0,'0'17'15,"0"1"-15,0 35 16,0-35-16,18 35 16,-18-18-16,0-18 15,0 19-15,17-19 16,-17 19-16,0-19 16,0 19-16,18-36 15</inkml:trace>
  <inkml:trace contextRef="#ctx0" brushRef="#br0" timeOffset="21082.3957">16757 5203 0,'0'18'16,"0"0"0,35-1-16,-17 1 15,17-18-15,18 0 16,18-18 0,-54 1-16,19-36 15,-19 35-15,-17-17 0,0-18 16,-17 0-1,-1 18-15,0 0 16,-35-18-16,-35 17 16,53 36-16,0 0 15,-18 18 1,0 53-16,35 70 16,36-36-1,35-16 1,-18-54-16,53 18 15,-53-35-15,71-1 16,-53-17-16,35-17 16,-52 17-16,-19-18 0</inkml:trace>
  <inkml:trace contextRef="#ctx0" brushRef="#br0" timeOffset="21378.4742">17410 5380 0,'17'70'16,"-34"-140"-16,52 176 0,-35-53 0,18-18 0,-18 0 15,17 18-15,-17 0 16,0-18-16,0 1 15,0-19-15,-17 1 16,-1-1-16,0-17 16,1-17-16,-19-18 15,19 17-15,-1-17 16,0-1-16,1 1 16,-19-53-16,19 35 15</inkml:trace>
  <inkml:trace contextRef="#ctx0" brushRef="#br0" timeOffset="21495.7855">17392 5027 0,'0'0'16,"18"0"-16,-1 0 16</inkml:trace>
  <inkml:trace contextRef="#ctx0" brushRef="#br0" timeOffset="24965.0806">24218 5080 0,'0'0'0,"18"0"0,-1 0 0,19 0 16,52 0-16,-53 0 15,71-18-15,-71 18 16,1 0-16,34-17 16,-52 17-16,-1 0 15</inkml:trace>
  <inkml:trace contextRef="#ctx0" brushRef="#br0" timeOffset="25349.8457">25206 4322 0,'0'0'0,"0"17"16,18 18-16,-18 71 15,0-53-15,0 106 16,17-88-1,-17 87-15,18-87 16,0 35-16,-1-53 16,18 35-16,-17-53 15,17 0-15,-17-17 16</inkml:trace>
  <inkml:trace contextRef="#ctx0" brushRef="#br0" timeOffset="25628.2033">25612 5115 0,'0'36'16,"-18"-19"-16,36 54 16,-18-54-16,53 36 15,-36-35-15,19 0 0,-1-18 16,0 0-16,18-18 15,-35 18-15,-1-18 16,-17 1-16,0-1 0,0 0 16,-17 1-16,-36-36 15,35 35-15,-52-35 16,52 53-16,-17 0 16,35 18-1</inkml:trace>
  <inkml:trace contextRef="#ctx0" brushRef="#br0" timeOffset="26038.5602">26017 5186 0,'0'0'0,"-17"0"16,-19 17-16,19-17 15,-1 36 1,18-19-16,18 36 15,-1-35-15,19-18 0,-1 18 16,36-1-16,-54-17 16,18-35-16,-17 35 15,-18-35 1,0 17-16,0 0 16,0 1-16,0 34 15,0 1-15,18 17 16,-1 1-16,-17 34 0,36 36 15,-19-35-15,1 34 16,0-69-16,-18 34 16,0-52-16,-18-1 15,0 1-15,1-18 0,-54 18 16,18-36-16,18 0 16,-36 1-16,18-1 0,-70-52 15,70 34-15,-17-34 16,34 52-1,36 1-15</inkml:trace>
  <inkml:trace contextRef="#ctx0" brushRef="#br0" timeOffset="26572.8276">26476 4516 0,'0'0'16,"-18"17"0,36 1-16,-18 17 0,71 89 15,-19-71-15,1 17 16,71 54-16,-54-54 16,72 36-1,-90-53-15,37 17 16,-36 1-16,-36-53 15,1-1-15,-36-17 16,1 0-16,-19-17 16,19-1-1</inkml:trace>
  <inkml:trace contextRef="#ctx0" brushRef="#br0" timeOffset="26789.7573">27040 4674 0,'0'0'16,"-35"-17"-16,18 34 0,-19 54 15,19-18-15,-36 53 16,35-36-16,-35 36 16,53-53-16,-18 35 15,18-53 1,0 18-16,18-35 15,0-18-15</inkml:trace>
  <inkml:trace contextRef="#ctx0" brushRef="#br0" timeOffset="27144.6987">27393 5256 0,'0'0'15,"0"36"-15,18-1 16,-1 36-16,-17-36 15,36 18-15,-36-18 16,0-17-16,0-1 0,17 1 16,-17 0-16,-17-1 15,-1-17 1,18-17 0,0-1-16,-18 0 15,18 1-15,18-1 16</inkml:trace>
  <inkml:trace contextRef="#ctx0" brushRef="#br0" timeOffset="27718.4524">27393 5062 0,'-17'0'16,"34"0"-16,-34-17 15,17-1 1,17 18 0,1 0-1</inkml:trace>
  <inkml:trace contextRef="#ctx0" brushRef="#br0" timeOffset="28541.5471">27728 5045 0,'0'0'0,"18"-18"0,0 18 16,-18-18-16,17 18 0,36-17 15</inkml:trace>
  <inkml:trace contextRef="#ctx0" brushRef="#br0" timeOffset="29025.3334">27799 4269 0,'0'0'16,"0"-18"-16,35 18 16,-17 18-16,70 52 15,-53-17-15,53 88 16,-35-53-1,36 89-15,-54-71 16,35 52-16,-52-87 16,0 70-16,-18-88 15,-18 35 1,0-53-16,-34 36 16,34-53-16,0-1 15,1 1-15,17-36 16,0 1-16</inkml:trace>
  <inkml:trace contextRef="#ctx0" brushRef="#br0" timeOffset="29576.9004">28240 4092 0,'0'0'16,"0"-17"-16,0-1 16,18 18-1,34-18 1,-34 18-16,17 18 0,18 17 15,-17-17-15,16 17 16,-34-17-16,0 17 16,-18-17-16,-18 17 15,-17-17-15,17-1 16,1 1-16,17 0 16,-18 17-16,36-18 15,-1 19 1,18-36-16,18 17 15,-17 1-15,34-18 16,-52 0-16,17 0 16</inkml:trace>
  <inkml:trace contextRef="#ctx0" brushRef="#br0" timeOffset="36037.765">15875 6668 0,'18'0'16,"-1"0"-1,19 0 1,16 0-16,-34 0 16,17 0-16,1-18 15,-19 18-15,1 0 16,0 0-16,-18-18 15</inkml:trace>
  <inkml:trace contextRef="#ctx0" brushRef="#br0" timeOffset="36283.3345">16016 6438 0,'0'18'15,"0"-1"-15,-18 36 16,18-17-16,0 34 16,0-34-16,0 34 15,0-35-15,18-17 16,35 35 0,0-35-16,-18-1 0,1-17 15,16 0 1,19 0-16,-53 0 15</inkml:trace>
  <inkml:trace contextRef="#ctx0" brushRef="#br0" timeOffset="36960.7689">17515 6703 0,'0'-18'16,"0"1"-16,-17 17 16,-1 0-16,1 0 15,-19 17 1,19 1-16,-1-1 0,0 36 16,18-17-16,0 17 15,0-36-15,18 18 16,35 1-16,-18-36 15,-17 17-15,17-17 0,0 0 16,1 0 0,-19-17-16,1 17 15</inkml:trace>
  <inkml:trace contextRef="#ctx0" brushRef="#br0" timeOffset="38312.702">14817 7426 0,'0'18'31,"17"-1"-15,-17 19-16,18-19 15,0 1-15,-1-18 16,1 0-16</inkml:trace>
  <inkml:trace contextRef="#ctx0" brushRef="#br0" timeOffset="38418.9848">14975 7514 0,'0'0'16,"0"18"-16,18-1 0,0-17 15</inkml:trace>
  <inkml:trace contextRef="#ctx0" brushRef="#br0" timeOffset="38973.3709">15558 7779 0,'0'0'0,"-36"-18"15,1 18-15,-18 18 16,18-1-16,-1 54 16,19-18-16,-1 53 15,18-36-15,18-17 16,17 0-16,-17-18 0,70 36 16,-35-53-16,0-1 15,0-17-15,17 18 0,18-36 16,-35 1-16,18-36 15,-36 17-15,-17-52 16,-18 53 0,-35-53-16,-1 52 15,-52-52-15,35 35 16,-53 0-16,53 36 16,-35 17-16,53 0 15,0 35-15,17 0 16,36 36-1,17-36-15,36 18 16,-36-35-16,53 17 16,-35-35-16,17 18 15,-34-18-15,-19 0 16,1-18-16</inkml:trace>
  <inkml:trace contextRef="#ctx0" brushRef="#br0" timeOffset="39680.8401">15998 7567 0,'-17'-18'15,"34"18"1,1 0-16,17 0 16,-17 0-16,35-17 15,-35 17-15,35-18 16,-36 18-16,-17 18 31,-17-18-31</inkml:trace>
  <inkml:trace contextRef="#ctx0" brushRef="#br0" timeOffset="39836.7994">16087 7585 0,'0'0'0,"0"17"0,17 36 15,-17-17 1,0 16 0,0-16-16,0-1 15,0-17-15</inkml:trace>
  <inkml:trace contextRef="#ctx0" brushRef="#br0" timeOffset="40637.3585">16104 8343 0,'18'0'31,"-18"-17"-15,35 17 0,-17 0-1,0 0-15,-1 0 16,1 0-16,-1 0 0,1 0 16,0-18-16,-1 18 15</inkml:trace>
  <inkml:trace contextRef="#ctx0" brushRef="#br0" timeOffset="41058.0976">16210 8167 0,'0'17'15,"0"1"1,0 0-16,-17 17 16,17-17-16,0 35 15,0-18-15,17 18 16,1-36-16,17 19 16,-17-36-16,17 17 15,-17-17-15,35 0 16,-36 0-1,1 0 1</inkml:trace>
  <inkml:trace contextRef="#ctx0" brushRef="#br0" timeOffset="41670.7267">16916 8061 0,'17'-18'15</inkml:trace>
  <inkml:trace contextRef="#ctx0" brushRef="#br0" timeOffset="42216.6285">16916 8061 0,'0'0'0,"17"-35"16,-17 52 46,18 1-46,0-18-16,-1 35 15,1-35-15,0 18 16,17-18 0,-18 0-16,1 0 15,17-18-15,-17 1 0,0-1 16,-1-17-16,1 17 16,-18-17-16,0 17 15,-18-17 1,1 17-16,-1 1 0,0-1 0,-35 0 15,36 1 1,-54 34-16,54-17 16,-54 53-16,36-17 15,17 34-15,1-35 16,34 54 0,1-54-16,17 0 15,-17 0-15,35-17 0,-18 17 16,18-17-16,-18-18 0,71 18 15,-71-18-15,36 0 16,-54 0-16,1 0 16,-36 0-1,1 0 1</inkml:trace>
  <inkml:trace contextRef="#ctx0" brushRef="#br0" timeOffset="43417.4521">17586 8361 0,'0'-18'16,"0"1"-16,0-1 15,-18 18 1,1 0 0,-19 35-16,19-17 15,-1-1-15,18 1 16,0 17-16,0-17 16,0 0-16,18-1 0,35 19 15,-18-36-15,18 0 16,-35 0-16,17 0 15,-18-18-15,1 18 0</inkml:trace>
  <inkml:trace contextRef="#ctx0" brushRef="#br0" timeOffset="44664.71">17851 7444 0,'0'0'0,"0"-18"0,0 36 31,-36 35-15,19-36-16,-1 36 15,0-35 1,18 17-16,18-35 15</inkml:trace>
  <inkml:trace contextRef="#ctx0" brushRef="#br0" timeOffset="44786.1769">18027 7497 0,'0'0'15,"-18"17"-15,18 1 0,-17 17 0,17-17 16,-18-1-16,0 19 0,1-19 15</inkml:trace>
  <inkml:trace contextRef="#ctx0" brushRef="#br0" timeOffset="47588.6418">18450 8149 0,'18'0'47,"0"0"-47,-1 0 16,18 0-16,-17 0 16,35 0-16,-18 18 15,54-18-15,-37 0 16,1 0-16,18 17 15,-1-17-15,89 0 16,-88 18-16,88 17 16,-71-17-16,70 17 15,-52-17-15,-18 0 16,18-18-16,0 17 0,106-17 16,-89 0-16,124 0 15,-123 0-15,123 0 16,-106-17-16,0 17 15,18-18-15,-1 18 16,19-18-16,17 18 0,194-35 16,-194 17-16,0 18 15,18-17-15,158-1 16,-194 0-16,-17 18 0,159-17 16,-19-1-1,-157 18-15,122 0 16,-140 0-16,-1 0 0,-17 0 15,0 0-15,0 0 16,-1 0-16,-34-17 16,17 17-16,53-36 0,-70 19 15,88-1-15,-71 0 16,0 1-16,0 17 16,-17-18-16,17 0 0,-17-17 15,52-18-15,-17 0 16,-71 18-16,53-53 15,-52 35-15,-1 0 16,0-18-16,18-70 16,18-17-1,-36 69-15,0 1 0,36-88 16,-1-1 0,-52 107-1,-18-1 1,0 1-16,0 34 15,0 1-15,0 18 16,0-1-16,0-17 16,0 17-16,-18 0 15,1 1-15</inkml:trace>
  <inkml:trace contextRef="#ctx0" brushRef="#br0" timeOffset="47929.0462">26670 6756 0,'0'0'15,"35"0"-15,1-18 0,-1 0 0,53-34 16,-53 16-1,1 1-15,17-36 16,-18 36-16,0-53 16,-17 53-16,-1 17 15,1 0-15,-18 1 0,18-1 16,-1 18-16,1 18 16,17 17-16,0 0 15,36 36-15,-18-36 16,35 53-16,-35-52 15,35 17 1,-52-36-16</inkml:trace>
  <inkml:trace contextRef="#ctx0" brushRef="#br0" timeOffset="68998.4253">27728 5362 0,'-17'0'16,"17"-17"15,0 34 16,0 1-31,0 0-16,17 34 15,-17-34-15,18 17 0,0 1 16,-18-1-16,35 18 16,-35-18-16,18 18 15,-18-35-15,0 17 16,0-17-16,-18-1 15,-17-17 1,17 18-16,0-18 0,-17 0 16,17 0-16,-17 0 15,18 0-15,-1 0 0,0 0 16,1 0-16,-1-18 16</inkml:trace>
  <inkml:trace contextRef="#ctx0" brushRef="#br0" timeOffset="81590.6482">9155 4057 0,'-18'-18'0,"0"18"16,1-17-16,-36 17 0,0 0 16,-88 0-16,53 0 15,-1 17 1,-16-17-16,16 18 0,-17-18 15,1 18-15,-1-1 0,-88 19 16,88-19-16,35 1 16,1-1-16,35 1 0,17 17 15,36-17-15,-1 17 0,18-17 16,1 17-16,34 0 0,1-17 16,17 0-16,0-1 0,0 1 15,-17 0-15,35 17 16,-71-17-16,-35 17 0,-18 35 15,-34-34-15,-19 17 16,0 0-16,1-1 16,-106 37-16,105-36 15,-70 52-15,106-69 16,-18 34 0,70-35-16,54 18 0,-1-35 15,107 0 1,-71-18-16,-1 0 15,1 0-15,0 0 0,-18 0 16,89-18-16,-124 18 0,0 18 16,-53-1-1,-36 1 1</inkml:trace>
  <inkml:trace contextRef="#ctx0" brushRef="#br0" timeOffset="83251.8195">7849 5838 0,'0'18'16,"18"17"0,-18 1-16,18-1 0,-1 36 15,-17-36-15,18 18 16,0-36 0</inkml:trace>
  <inkml:trace contextRef="#ctx0" brushRef="#br0" timeOffset="83418.7625">7796 5592 0,'0'-18'0,"0"0"16,18 18-1,0 0-15,-1-17 0</inkml:trace>
  <inkml:trace contextRef="#ctx0" brushRef="#br0" timeOffset="83764.3114">8114 5786 0,'18'0'16,"-1"0"-1,1 0-15,17-18 16,0 18-16,-17 0 16,0 0-16,-1 0 15</inkml:trace>
  <inkml:trace contextRef="#ctx0" brushRef="#br0" timeOffset="83904.0687">8149 5927 0,'35'17'16,"1"-17"-16,-19 0 0,19 0 15,-19 0-15,19 0 0,16 18 16,-34-18-16</inkml:trace>
  <inkml:trace contextRef="#ctx0" brushRef="#br0" timeOffset="84086.5364">8749 5715 0,'0'0'0,"0"53"16,0-18-16,0 0 15,0 18 1,0-17-16,18-1 16,-18-17-16,17-1 0,-17 1 15,18-18-15</inkml:trace>
  <inkml:trace contextRef="#ctx0" brushRef="#br0" timeOffset="84686.1305">7497 3440 0,'0'0'16,"0"-18"-16,17 0 0,-17 36 16,0 0-1,0 17-15,0 0 16,0 0-16,0 1 0,0-1 15,18 18-15,-18-35 16,35-1-16</inkml:trace>
  <inkml:trace contextRef="#ctx0" brushRef="#br0" timeOffset="84931.8333">7761 3545 0,'0'0'16,"-18"36"-16,18-19 0,0 1 16,18 0-16,35-18 15,-35-18-15,35-17 16,-18-1-16,-17 19 16,-18-18-16,0 17 15,-18-17-15,-17 17 16,-18 18-1,0 18 1,17 17-16</inkml:trace>
  <inkml:trace contextRef="#ctx0" brushRef="#br0" timeOffset="85126.6591">8132 3581 0,'0'0'0,"-18"17"15,-17 19 1,17-19-16,18 1 16,-18 0-1</inkml:trace>
  <inkml:trace contextRef="#ctx0" brushRef="#br0" timeOffset="85398.3827">8308 3510 0,'0'18'16,"-18"-1"-16,18 1 15,0 0-15,0-1 16,18 1-16,0-18 15,-1 0 1,1 0-16,-1-18 16,1 1-16,-18-1 15,0 0-15,0 1 0,-35-18 16,17 17-16,-17 0 16,17 18-1,1 0-15,-1 0 0,18 18 16,-18-18-16</inkml:trace>
  <inkml:trace contextRef="#ctx0" brushRef="#br0" timeOffset="85680.6324">8502 3493 0,'-18'17'0,"36"-34"0,-36 52 16,36-35-1,0 17-15,17-17 16,-17 0-16,34-17 16,-52-1-16,36 1 15,-36-1-15,0 0 16,-18 1-16,0-1 16,-17 0-16,18 18 15,-19 0-15,19 0 16,-1 0-16,18 36 15,18-19 1</inkml:trace>
  <inkml:trace contextRef="#ctx0" brushRef="#br0" timeOffset="85928.1747">8749 3563 0,'0'18'15,"0"-36"-15,0 53 0,18-35 16,-18 18-16,17-18 0,1 0 16,35 0-1,-36-18 1,1-17 0,-18 0-16,-18 17 15,-17-17-15,0 17 16,0 1-1,17 34 1,0-17-16</inkml:trace>
  <inkml:trace contextRef="#ctx0" brushRef="#br0" timeOffset="86784.2994">10530 4145 0,'0'0'16,"18"-17"-16,-18-1 0,-35 0 15,0 18-15,-54 0 16,19 18 0,-1 0-16,-17-18 0,0 17 15,17 18-15,-17-17 0,-71 17 16,106-17-16,-35 35 15,71-35-15,17 17 16,0-18-16,35 1 0,35 35 16,-17-35-16,0-1 15,18 1-15,-18 0 0,0-1 16,0 1-16,-18-18 16,0 17-16,-17 19 0,-18-19 15,-36 54-15,1-36 16,0 1-16,0-1 0,-1 0 15,-34 18-15,52-35 16,-17 17 0,35-17-16,18-1 15,-1 1-15,18-1 0,71-17 16,-35 0-16,70 0 16,-53 0-16,36 0 15,-71 0-15,-1 0 16,-34 18-16</inkml:trace>
  <inkml:trace contextRef="#ctx0" brushRef="#br0" timeOffset="87205.7687">9807 5821 0,'0'0'15,"18"70"-15,0-34 16,-1 34-16,-17-17 16,0-18-16,0 1 0,0-1 15,0 0-15,-17-17 16,-1 0-16,0-18 15,1-18 1,-1 0-16,0-17 0,-35-18 16,36 0-16,-36-53 15</inkml:trace>
  <inkml:trace contextRef="#ctx0" brushRef="#br0" timeOffset="87322.5784">9666 5433 0,'18'0'0,"-36"0"0,53 0 16,-17 0-16,0 0 16</inkml:trace>
  <inkml:trace contextRef="#ctx0" brushRef="#br0" timeOffset="87518.6471">9984 5556 0,'0'0'15,"17"0"-15,1 0 0,35 18 16,-36-18-16,1 0 16,17 0-1,-17 18-15,-36-18 16</inkml:trace>
  <inkml:trace contextRef="#ctx0" brushRef="#br0" timeOffset="87629.8399">9984 5715 0,'35'18'15,"-70"-36"-15,88 36 16,-18-18-16,0-18 16,18 0-16,-35 18 15</inkml:trace>
  <inkml:trace contextRef="#ctx0" brushRef="#br0" timeOffset="87823.8305">10372 5627 0,'0'0'16,"17"35"-16,1-17 0,0 35 15,-18-18-15,0-17 0,17-1 16,-17 1-16,0-1 16,18 1-16</inkml:trace>
  <inkml:trace contextRef="#ctx0" brushRef="#br0" timeOffset="89036.1003">9754 3387 0,'0'53'0,"0"-36"16,0 19-16,0 16 16,18-16-16,-18-19 0,18 36 15,-18-35-15,17 0 16,1-1-16</inkml:trace>
  <inkml:trace contextRef="#ctx0" brushRef="#br0" timeOffset="89274.0119">9931 3581 0,'0'0'16,"0"35"-16,17-17 0,1 17 15,0-17-15,17-18 16,-17-18-16,-1 18 16,1-18-16,-1 1 0,-17-19 15,0 19-15,-17-36 16,-18 35 0,17 1-16,0 17 15,1 0-15,-1 0 0</inkml:trace>
  <inkml:trace contextRef="#ctx0" brushRef="#br0" timeOffset="89541.787">10195 3493 0,'0'0'16,"0"17"-16,-17 1 0,17-1 15,17 1-15,1 0 0,0-18 16,-1 0-16,1 0 16,-1 0-16,1-18 15,-18 0 1,0-17-16,0 18 16,-18-19-1,18 19-15,-17 17 16</inkml:trace>
  <inkml:trace contextRef="#ctx0" brushRef="#br0" timeOffset="89882.375">10495 3440 0,'-17'0'15,"17"17"1,-18 1-16,18 17 16,0-17-16,0-1 15,18 19-15,17-19 16,-18-17-16,1-17 0,17-1 15,-35-17 1,18 0-16,-18-18 16,0 17-16,-18 19 15,-17-1-15,17 0 16,-17 18 0,0 36-16,35-19 15,0 1-15</inkml:trace>
  <inkml:trace contextRef="#ctx0" brushRef="#br0" timeOffset="90170.8527">10742 3404 0,'0'18'0,"0"0"15,0-1 1,0 1-16,18 17 16,17-35-16,-17 0 15,-1-17-15,1-1 16,0-35-16,-18 35 16,0 1-1,-18-19-15,0 19 0,-17-1 16,0 0-16,-36 36 15,36 0-15,0-1 16</inkml:trace>
  <inkml:trace contextRef="#ctx0" brushRef="#br0" timeOffset="90465.1353">10178 3775 0,'0'0'0,"0"17"16,0 1 0,-18 17-1,0-17-15,1 0 16</inkml:trace>
  <inkml:trace contextRef="#ctx0" brushRef="#br0" timeOffset="115552.0329">26405 3969 0,'-17'0'15,"17"-18"1,0 0 0,0-34-16,17 34 15,-17-53-15,0 36 16,18-18-16,17-53 15,1-17 1,34-36 0,-17 71-16,0 0 0,0 17 15,70-70-15,-52 88 0,-18 0 16,17 18-16,-17 0 0,36-18 16,-54 35-1,-18 0-15,1 1 0,0-1 16,-18-17-1,-18 17 1</inkml:trace>
  <inkml:trace contextRef="#ctx0" brushRef="#br0" timeOffset="115824.3515">27093 2399 0,'0'0'16,"18"-18"-16,17 1 0,53-1 15,-35 18 1,0-18-16,71 36 0,-71-18 16,-18 18-1,-17-1-15,-1 19 0,1 16 16,-36 1-16,-35 18 15,36-36-15,-54 36 16,53-54-16,1 19 16,17-19-16,-18 1 0</inkml:trace>
  <inkml:trace contextRef="#ctx0" brushRef="#br0" timeOffset="116552.4542">28099 2099 0,'-53'53'15,"35"-18"-15,-17 71 16,17-53-16,36 35 15,17-35-15,0-18 16,54 18-16,-36-53 16,17 0-16,-17 0 0,0-17 15,18-54-15,-54 36 16,1-71 0,-36 71-16,1-18 15,-19 18-15,1-1 0,-18 19 16,18-19-16,0 36 0,-18-17 15,35 17-15,0 17 16</inkml:trace>
  <inkml:trace contextRef="#ctx0" brushRef="#br0" timeOffset="116825.7099">28875 1746 0,'70'0'15,"-140"0"-15,176 0 16,-71 0-16,-17 18 16,-18 0-16,0-1 0,-18 18 15,0 1-15,1 17 16,-1-18-16,0 18 15,18-36-15,0 36 16,0-17-16,36-1 16,-36-17-16</inkml:trace>
  <inkml:trace contextRef="#ctx0" brushRef="#br0" timeOffset="116925.9762">29034 2381 0,'17'36'15,"-34"-72"-15,34 89 0,-17-35 16</inkml:trace>
  <inkml:trace contextRef="#ctx0" brushRef="#br0" timeOffset="117648.8984">29069 1693 0,'18'0'15,"-18"-17"-15,-18 17 16,0-18 0,1 18-16,-19-18 15,-17 18-15,1-17 16,-1 17-16,-53 0 16,18 17-1,35 19-15,0-1 16,35-17-16</inkml:trace>
  <inkml:trace contextRef="#ctx0" brushRef="#br0" timeOffset="118380.6277">29122 1623 0,'-18'0'47,"18"53"-31,-17-36-16,-1 54 16,0-36-16</inkml:trace>
  <inkml:trace contextRef="#ctx0" brushRef="#br0" timeOffset="126974.8124">11889 4551 0,'0'-18'16,"0"-35"-16,-18 36 15,18-54 1,0 36-16,-35-36 16,17 36-16,-17-18 15,0 53-15,-18 0 16,17 35-16,-52 71 16,70-35-16,-17 105 15,35-70-15,0-18 16,18 18-16,17-18 0,36 53 15,-36-88-15,36 53 16,-36-88-16,-18 17 16,1-17-16,0-1 0,-54-17 31</inkml:trace>
  <inkml:trace contextRef="#ctx0" brushRef="#br0" timeOffset="127091.6221">11465 5168 0,'36'-17'0,"-72"34"0,107-34 16,17-19-16,-35 36 16,35-35-1,-35 35-15,-18-18 16</inkml:trace>
  <inkml:trace contextRef="#ctx0" brushRef="#br0" timeOffset="127692.2109">12559 4269 0,'-18'-36'16,"36"72"-16,-53-89 0,17 53 16,-35 0-16,18 17 15,-18 89-15,18-35 16,17-1-16,0 36 16,1 0-16,-1 88 0,18-123 15,35 87 1,-17-87-16,17-18 15,-17 0-15,17 0 0,0-36 0,1 19 16,52-19-16,-70-17 16</inkml:trace>
  <inkml:trace contextRef="#ctx0" brushRef="#br0" timeOffset="127981.2404">12577 4710 0,'17'35'16,"-34"-70"-16,52 105 15,-18-52-15,54 52 16,-36-34-16,1-1 0,52 35 15,-35-17-15,17 18 16,-34-53-16,34 34 16,-52-34-1,17 0-15</inkml:trace>
  <inkml:trace contextRef="#ctx0" brushRef="#br0" timeOffset="128242.9009">13000 4516 0,'0'0'16,"-35"35"-16,17 18 0,-17 35 15,-1-17-15,1 52 16,17-70-16,-17 0 16,18 0-16,-1-18 0,18 36 15,0-36 1,0 0-16,18-35 16</inkml:trace>
  <inkml:trace contextRef="#ctx0" brushRef="#br0" timeOffset="128520.6003">13247 5098 0,'0'35'0,"17"-17"16,-17-1-16,0 1 15,18 35-15,-18-36 16,18 19-16,-18-19 16,0 1-16,-18-36 31</inkml:trace>
  <inkml:trace contextRef="#ctx0" brushRef="#br0" timeOffset="128646.937">13229 4921 0</inkml:trace>
  <inkml:trace contextRef="#ctx0" brushRef="#br0" timeOffset="129040.4076">13547 5239 0,'0'0'16,"17"17"-16,-17 1 15,18 0-15,-18-1 16,18 19-16,-18-19 0,0 19 15,0-1-15,0 35 16,0-34-16,0-1 0,0-17 16,0 34-1,0-16-15,-18-19 16,0-17 0,-17-17-1,17-1-15,-17-35 16,0 18-16,-18-53 15</inkml:trace>
  <inkml:trace contextRef="#ctx0" brushRef="#br0" timeOffset="129171.7572">13494 5098 0,'0'0'0,"17"0"16,-17-18-1</inkml:trace>
  <inkml:trace contextRef="#ctx0" brushRef="#br0" timeOffset="129504.954">13653 4286 0,'0'0'16,"17"0"-16,18 53 15,-17-18-15,17 1 16,1 17-16,-1 17 0,0 1 0,18-1 15,0 89-15,-35-71 16,-1 0-16,1 71 16,-18-88-16,0 70 15,-18-88-15,1-18 16,-19 53 0,1-52-16,-18 34 0,18-52 15</inkml:trace>
  <inkml:trace contextRef="#ctx0" brushRef="#br0" timeOffset="132124.6326">11395 5750 0,'-18'18'16,"18"0"-16,0 34 15,0-34-15,18 53 16,-1-36-16,36 18 16,-35-35-16,35-1 15,35 1-15,18-18 16,-53 0-16,0 0 15,70 0 1,-17 0-16,-35 17 16,34 19-16,-52-1 15,0-17-15,18 52 16,-36-52-16,0 52 16,-35-52-16,0 0 15,0-1-15,-17 1 0,17 0 0,-18-18 16,0 0-1,18-18 1,0 0-16,0-17 0,18 0 16,35-18-16,-35 35 15,70-35-15,-53 36 16,53 17 0,-35 0-16,-18 0 15,18 17-15,-17-17 0,52 36 16,-53-36-16,71 0 15,-53 0-15,0 0 16,53-36-16,-53 19 0,-1-19 16,-16 19-1,17-19-15,-18 19 0,-17-1 0,-1 1 16,-17-1-16,-17 18 16,-19 18-16</inkml:trace>
  <inkml:trace contextRef="#ctx0" brushRef="#br0" timeOffset="132763.9913">12153 6738 0,'-35'18'0,"17"-18"16,-35 35-1,36-17-15,-19-1 0,-52 54 16,35-36-16,-70 71 15,35-53-15,-89 70 16,89-34-16,-141 69 16,123-52-16,-70 70 15,105-70-15,-52 71 16,87-89-16,-34 53 16,52-70-16,0-19 15,1 19-15,17-18 0,-18 70 16,18-52-1,-17 35-15,17-53 16,0 0-16,-18 35 16,18-53-16,0 0 15,0-17-15,0 0 16,18-18-16,-18 17 16</inkml:trace>
  <inkml:trace contextRef="#ctx0" brushRef="#br0" timeOffset="133458.8375">10866 9278 0,'0'0'16,"0"18"-16,0 17 16,-18 71-16,0-53 15,1 17-15,17-17 16,-18 0-16,18 18 16,18-54-16,-1 1 15,1-18-15,0-18 16,17 1-16,-18-1 0,19-53 15,-36 54-15,35-36 16,-35 35-16,18 1 16,-1 34-16,19 19 15,-19-19-15,19 1 16,-19-1-16,1 1 0,17-18 16,0 18-16,-17-18 0,35-18 15,-35 0 1,-18-17-16,0 18 15,0-19-15,-18 19 0,0-1 16,-35-35-16,36 53 16,-1-18-16</inkml:trace>
  <inkml:trace contextRef="#ctx0" brushRef="#br0" timeOffset="133882.944">11412 9631 0,'18'0'15,"0"0"-15,17 0 16,-17 0-16,34-35 16,-34 17-16,0 0 0,-1 1 15,-17-1-15,0 0 16,-17-17-16,-19 17 15,-16 18-15,16 0 16,1 0-16,17 18 16,-17 17-16,35-17 0,-18 17 15,18 1-15,36 34 16,-19-52-16,89 17 16,-53-35-16,35 0 15,-35 0-15,0-35 16,-53 17-16,18 0 15,-18 1-15,-18-1 16,18 53 0,0-17-1,0 17-15,18-17 0,-1 0 16,1 17-16,35-17 16,-35-1-16,-1-17 15,1 0-15</inkml:trace>
  <inkml:trace contextRef="#ctx0" brushRef="#br0" timeOffset="133960.1485">11818 9525 0,'0'0'0,"-18"-18"0,18-17 15,0 17-15</inkml:trace>
  <inkml:trace contextRef="#ctx0" brushRef="#br0" timeOffset="134343.668">12047 9578 0,'-17'35'16,"-1"-17"-16,0-1 15,18 1-15,-17 17 0,17-17 0,0 0 16,35-1-16,0-17 16,1-17-1,-19 17-15,1-18 16,17-17-16,-35 52 31,18 54-15,-18-36-16,0 89 15,17-54-15,-17-17 16,18 53-16,-36-18 16,18-70-16,-17-1 15,-1 1 1,-17-18-16,17-18 15,1-52-15,17 35 16,-18-36-16,18 18 0,18-123 16,-18 70-16,17-159 15,1 142-15</inkml:trace>
  <inkml:trace contextRef="#ctx0" brushRef="#br0" timeOffset="134749.1233">12241 9102 0,'36'35'0,"-72"-70"0,89 105 0,-35-17 16,0 35-16,17 71 15,-35-71-15,18-17 0,-1 52 16,-17-70-16,0 0 16,0-35-1,0-36 1,18-35-16,-18 18 16,17-36-16,1 36 15,0 17-15,-1-17 16,1 18-16,-18 34 31,18 1-15,-18-1-16,0 1 15,0 0-15,17-18 16,1 0 0,-18-18-1,18 0-15,-1 18 16,18-17-1,18-1 1,-35 18-16,35-35 16,-35 17-16,17-17 15,-35 17-15,0-17 16,0 17-16,0 1 0,-18-18 16</inkml:trace>
  <inkml:trace contextRef="#ctx0" brushRef="#br0" timeOffset="134893.7187">12735 9313 0,'0'0'0,"0"18"16,-17 17 0,17 1-16,0-1 0,0 71 15,0-71 1,0 18-16,0-18 0,0 18 16,0-18-16,17-17 15,1 0-15</inkml:trace>
  <inkml:trace contextRef="#ctx0" brushRef="#br0" timeOffset="135054.6463">12947 9596 0,'0'0'15,"-18"35"-15,18-18 0,0 19 0,18-1 16,-18-17-16,18-1 15,-1-17 1,-17-17-16</inkml:trace>
  <inkml:trace contextRef="#ctx0" brushRef="#br0" timeOffset="135190.0063">13000 9419 0,'-18'0'15,"36"0"-15,-18 0 16</inkml:trace>
  <inkml:trace contextRef="#ctx0" brushRef="#br0" timeOffset="135521.4125">13141 9737 0,'18'35'0,"-36"-70"0,53 88 16,-17-36-16,0 1 0,-1 17 15,1-17-15,17 35 16,-35-36 0,0 19-16,-18-1 15,-17 0-15,0 0 16,-36 1-16,36-19 15,-35 1 1,52-18-16,0 0 0,18-18 16,0-17-16,36-35 15,16 17-15,-16-18 16,34 18-16,-17 0 0,18 0 16,-1 18-16,-17 0 0,53-18 15,-71 35-15,-35 1 16</inkml:trace>
  <inkml:trace contextRef="#ctx0" brushRef="#br0" timeOffset="144542.5238">11024 10566 0,'0'0'16,"-17"0"-16,17-18 31,17 18-31,36 0 16,0 0-16,-18 0 0,54-18 15,-54 18-15,18 0 16,-36 0-1,1-17-15</inkml:trace>
  <inkml:trace contextRef="#ctx0" brushRef="#br0" timeOffset="144719.9102">11201 10301 0,'17'88'15,"-17"-35"-15,0 18 0,0-18 16,0 0-16,18 52 16,-18-69-16,0-1 0,18 0 15,17 1 1</inkml:trace>
  <inkml:trace contextRef="#ctx0" brushRef="#br0" timeOffset="145160.3523">11430 10724 0,'18'36'0,"-36"-72"0,53 72 16,1-36-16,-1 0 16,0-18-16,36-17 15,-54 17-15,1-17 16,0 17-16,-18 1 15,-18-1-15,0 18 0,-17-35 16,17 35-16,-35 17 16,36-17-16,-1 36 15,1-19-15,17 19 16,17 16-16,1-16 16,52-1-16,-17-35 15,36 18-15,-54-18 16,0-18-16,-17 18 15,-1 0-15,-17-35 16,0 17-16,-35-17 16,35 17-16,-18 18 15,1-35-15,17 17 16,17-17 0,1 17-16,0 1 15,-1 17-15,1-18 0,0 18 16,-1 0-16,1 0 15</inkml:trace>
  <inkml:trace contextRef="#ctx0" brushRef="#br0" timeOffset="145594.3152">12065 10777 0,'0'18'0,"0"-36"0,18 54 0,-18-19 15,0-34 17,17-1-17,-17 0-15,0 1 0,0-19 16,18 1-16,-18 18 0,18-19 16,-18 19-16,17-1 15,1 36-15,-1-1 16,-17 19-16,18 16 15,-18-34-15,18 17 16,-18-17-16,17-18 16,1 0-1,0-18 1,-1 1-16,1-19 0,17 1 16,-17 18-1,0-1-15,-18 0 0,17 18 0,-17 18 16,18 17-1,-18 0-15,0-17 16,0 17-16,17-17 0,1 17 16,0-35-16,17 18 15</inkml:trace>
  <inkml:trace contextRef="#ctx0" brushRef="#br0" timeOffset="147439.3276">10495 11324 0,'-35'-53'0,"70"106"0,-88-141 15,0 53-15,18 35 16,17 0-16,1 35 0,-1 18 16,18 70-1,18-34-15,17 69 16,0-69-16,18 69 15,-17-87-15,16 35 16,-34-71-16,0 0 16,-18-17-16,-18-18 15,-17 0-15,0-18 0,-18 1 16,17-19-16,-17 1 0,-52-18 16,69 35-16,1-17 15,17 18-15,18-1 16,53 0-16,0 18 15,53-17 1,-35 17-16,34 0 16</inkml:trace>
  <inkml:trace contextRef="#ctx0" brushRef="#br0" timeOffset="147690.9958">10760 11377 0,'0'0'16,"-36"106"-16,36-36 0,-17 54 16,17-53-16,17 34 15,19-69-15,34 52 16,-34-71-16,-1 19 15,0-19-15,0 1 16,18-18-16,-35 0 16</inkml:trace>
  <inkml:trace contextRef="#ctx0" brushRef="#br0" timeOffset="147891.53">11060 11659 0,'0'0'16,"70"71"-16,-35-36 0,54 36 15,-36-54-15,35 36 16,-53-35-16,0 0 16,1-1-16,-19 1 0,18-18 15</inkml:trace>
  <inkml:trace contextRef="#ctx0" brushRef="#br0" timeOffset="148073.8089">11359 11606 0,'0'0'0,"-52"89"0,34-36 16,0-1-16,1 37 15,17-36-15,0-18 16,17-18-16,1 19 0,35-19 16,-36-17-16</inkml:trace>
  <inkml:trace contextRef="#ctx0" brushRef="#br0" timeOffset="148229.7218">11659 11994 0,'36'36'16,"-72"-72"-16,72 89 0,-19-53 0,-17 18 15,18-18-15,0 0 16,-18-18-16</inkml:trace>
  <inkml:trace contextRef="#ctx0" brushRef="#br0" timeOffset="148347.537">11677 11800 0</inkml:trace>
  <inkml:trace contextRef="#ctx0" brushRef="#br0" timeOffset="148579.1507">11889 12047 0,'35'71'16,"-70"-142"-16,88 195 0,-36-54 16,-17-17-16,18-35 15,-18 17-15,0 1 0,-18-1 16,1-35-16,-1 17 15,0-17-15,-17-35 16,35 18-16,-18-1 16,1 0-16,-1-17 0,18-18 15</inkml:trace>
  <inkml:trace contextRef="#ctx0" brushRef="#br0" timeOffset="148713.5102">11853 11730 0,'0'0'16,"0"18"-16,0-1 0,18-17 16,-18 18-16,18-1 15,-1-17-15,1 0 0</inkml:trace>
  <inkml:trace contextRef="#ctx0" brushRef="#br0" timeOffset="148936.125">12136 11377 0,'0'0'16,"52"106"-16,-34-36 0,35 72 16,-35-72-16,-1 71 15,-17-70-15,-17 35 16,17-71-1,-36 35-15,36-34 16,-17-36-16</inkml:trace>
  <inkml:trace contextRef="#ctx0" brushRef="#br0" timeOffset="149096.7881">12594 11765 0,'53'-17'0,"-106"34"0,124-34 16</inkml:trace>
  <inkml:trace contextRef="#ctx0" brushRef="#br0" timeOffset="149225.2418">12647 11994 0,'0'0'0,"18"0"0,17-17 15,0 17-15,-17-18 0,0 1 16</inkml:trace>
  <inkml:trace contextRef="#ctx0" brushRef="#br0" timeOffset="149543.0864">13106 11677 0,'0'0'16,"-36"53"-16,19-18 0,17 36 15,0-18-15,17-18 16,1 0-16,17 0 15,36 1-15,-36-36 16,71 0-16,-53 0 16,0-36-16,-18 19 0,0-18 15,18-18 1,-53 17-16,-35-34 16,17 35-16,-70-36 15,35 36-15,-53-1 16,54 36-16,-19 0 15,36 0-15</inkml:trace>
  <inkml:trace contextRef="#ctx0" brushRef="#br0" timeOffset="150064.7836">14817 11800 0,'0'0'15,"17"53"-15,1-17 0,17 17 16,1-18 0,-19-18-16,18 1 15,-17-36 1,-18-17-1,-18 18-15,1-36 16,-1 17-16,1 1 0,-1 0 16</inkml:trace>
  <inkml:trace contextRef="#ctx0" brushRef="#br0" timeOffset="150470.9339">15187 11501 0,'0'-53'15,"0"106"-15,0-124 0,-18 0 16,18 36-16,-17-18 16,-1 53-16,1-17 15,-1 34-15,0 36 16,18 0-16,0 0 15,18 18-15,0-1 0,17 54 16,-18-71-16,19 35 16,-1-35-16,-17 0 15,-18-36-15,17 1 16,-34-18-16,-1-18 16,0 1-1,1-19 1,17 19-16,17-1 15,1 0-15,53 1 16,-36 17-16,35 0 16,-34 0-16,-19 0 15,1 0-15,0 0 16</inkml:trace>
  <inkml:trace contextRef="#ctx0" brushRef="#br0" timeOffset="150926.6459">16810 11395 0,'0'17'0,"18"1"15,-18 17-15,17 18 16,18 0-16,1 0 0,-1 18 16,-17-18-16,17-1 0,0-16 15,0-1-15,1 0 0,-19 1 16,36-19-16,-35 1 15,0-18-15,-1-18 0,-17 1 16</inkml:trace>
  <inkml:trace contextRef="#ctx0" brushRef="#br0" timeOffset="151099.2853">17092 11536 0,'-53'88'15,"106"-176"-15,-141 229 0,35-18 16,18-70-16,17 0 0,18 18 16,0-36-16,35 0 15,18-35-15,-17 0 16</inkml:trace>
  <inkml:trace contextRef="#ctx0" brushRef="#br0" timeOffset="151248.9583">17427 11871 0,'0'35'0,"0"-70"0,0 88 15,0-18-15,18-35 16,-18 18-16,35-18 16,-17 0-16,-1 0 15</inkml:trace>
  <inkml:trace contextRef="#ctx0" brushRef="#br0" timeOffset="151377.8002">17427 11606 0,'0'-17'16,"0"34"-16,-17-34 0,34 17 16,1 0-1</inkml:trace>
  <inkml:trace contextRef="#ctx0" brushRef="#br0" timeOffset="151604.9512">17692 11871 0,'35'106'0,"-70"-212"0,88 265 16,-18-53-16,-17-54 15,-1 37-15,-17-54 16,0 0-16,0-17 15,-17 0-15,-1-18 16,0-18 0,1 0-16,-19-35 15,19 36-15,-1-19 0,1 1 16,-1-18-16</inkml:trace>
  <inkml:trace contextRef="#ctx0" brushRef="#br0" timeOffset="151727.731">17709 11712 0,'0'-17'16,"0"34"-16,18-52 0,-18 17 15,18 18 1</inkml:trace>
  <inkml:trace contextRef="#ctx0" brushRef="#br0" timeOffset="151956.3393">18203 11624 0,'0'0'0,"36"0"15,34 0 1,-52 0-16,17 18 0,-17-18 16,-1 0-16</inkml:trace>
  <inkml:trace contextRef="#ctx0" brushRef="#br0" timeOffset="152067.5462">18221 11783 0,'35'35'15,"-17"-35"-15,35 18 16,-36-18-16,1 0 16</inkml:trace>
  <inkml:trace contextRef="#ctx0" brushRef="#br0" timeOffset="152416.6588">18891 11571 0,'0'0'16,"-70"53"-16,52-18 0,-17 36 15,35-18-15,17 17 16,1-34-16,35 17 15,-18-36-15,53-17 16,-35 0-16,36-35 16,-54 17-16,0-35 15,-17 36-15,-18-54 16,-18 36 0,-17-36-16,0 36 15,-36-36-15,53 36 16,-17 35-16,17 0 0,1 0 15,17 18-15</inkml:trace>
  <inkml:trace contextRef="#ctx0" brushRef="#br0" timeOffset="152545.3653">19491 11942 0</inkml:trace>
  <inkml:trace contextRef="#ctx0" brushRef="#br0" timeOffset="154207.1571">22631 11148 0,'0'17'15,"17"1"1,1 0-16,0-1 16,-1 1-16,36 17 0,-35-35 15</inkml:trace>
  <inkml:trace contextRef="#ctx0" brushRef="#br0" timeOffset="154330.4839">22895 11218 0,'0'0'0,"18"0"0,-18 18 16,18 0-16,-1-1 0,18 19 16,1-19-1</inkml:trace>
  <inkml:trace contextRef="#ctx0" brushRef="#br0" timeOffset="154864.7915">23460 11501 0,'-71'0'0,"142"0"0,-177-18 16,35 36-16,36-1 16,17 1-16,1 52 15,17-17-15,17-17 16,1-1-16,17 0 0,18 0 16,0-17-16,106 17 15,-89-35-15,1 0 0,35-35 16,-71 17-16,-17-52 15,-36 35 1,-70-36-16,35 53 16,-53-35-16,53 53 15,-35 0-15,53 0 16,17 18-16,36 0 16</inkml:trace>
  <inkml:trace contextRef="#ctx0" brushRef="#br0" timeOffset="155296.9406">24359 11342 0,'0'0'0,"-17"0"0,17 17 15,-18 1-15,18 17 0,18 54 16,-18-37-16,17 37 16,1-36-16,0 0 15,-1-18-15,1 0 0,35 36 16,-36-54-16,1 19 15,0-36-15</inkml:trace>
  <inkml:trace contextRef="#ctx0" brushRef="#br0" timeOffset="155537.0803">24677 11853 0,'0'0'15,"0"36"-15,17-19 0,1-17 16,0 18-16,17-18 0,18 0 16,-18 0-16,0-18 15,-17 1-15,0-1 0,-18-17 16,0 17-16,-53-35 16,35 36-16,-52-19 15,34 36-15,-17 0 16</inkml:trace>
  <inkml:trace contextRef="#ctx0" brushRef="#br0" timeOffset="155975.1013">25083 11748 0,'-71'35'15,"142"-70"-15,-160 87 0,89-34 0,0 17 16,0-17-16,53 35 16,-35-53-16,17 18 15,0-18-15,18 0 16,-35-18-16,0 18 0,-1-35 16,-17-1-16,-17 1 15,17 0-15,0 17 16,0 1-16,0 34 31,35 36-31,-17 0 16,-1-18-16,1 1 15,-18 16-15,35 54 16,-35-70-16,0-1 0,0 0 16,-18 0-16,1 1 0,-1-19 15,-17 1-15,0 0 16,17-18-16,-35-18 15,18 18-15,-18-53 16,18 35-16,-1-17 16,19 17-16,-1-17 15,36 18-15,17-1 16</inkml:trace>
  <inkml:trace contextRef="#ctx0" brushRef="#br0" timeOffset="156366.1428">25947 11553 0,'-35'-17'0,"70"34"0,-88-52 15,0 35 1,35 0-16,-35 53 0,36-18 16,-1 1-16,18 52 15,18-53-15,17 36 16,0-54-16,54 19 16,-54-36-16,0 0 15,0 0-15,1-18 0,-1-17 16,-17-1-1,-18-16-15,0 34 16,-53-53-16,35 36 16,-35-18-16,35 35 15,-17 1-15,35-1 16,18 36 0</inkml:trace>
  <inkml:trace contextRef="#ctx0" brushRef="#br0" timeOffset="156555.6938">26405 11236 0,'-17'35'16,"17"-17"-16,0 0 15,17 17-15,-17-18 16,18-17-16</inkml:trace>
  <inkml:trace contextRef="#ctx0" brushRef="#br0" timeOffset="156688.0454">26617 11236 0,'0'0'0,"0"18"16,0 17-1,0-17-15,0 17 16,0-18-16</inkml:trace>
  <inkml:trace contextRef="#ctx0" brushRef="#br0" timeOffset="159086.1018">27076 11642 0,'17'-18'15,"1"18"-15,0 0 0,-1 0 16,36 0-16,-35 0 16,17 0-1</inkml:trace>
  <inkml:trace contextRef="#ctx0" brushRef="#br0" timeOffset="159207.4229">27146 11783 0,'0'0'16,"53"0"-16,-18 0 0,54-18 15</inkml:trace>
  <inkml:trace contextRef="#ctx0" brushRef="#br0" timeOffset="159535.607">27975 11624 0,'0'0'0,"-17"35"0,-1 1 16,0 52-16,18-53 15,0 18-15,18-18 0,0 1 16,17-1-16,0-18 15,71 19-15,-53-36 16,53-18-16,-36 0 16,36-34-16,-53 34 15,-18-17-15,-17-1 0,-18-34 16,-18 35-16,-70-36 16,18 36-1,-71-1-15,88 19 16,-18 17-16,0 0 0,36 17 15</inkml:trace>
  <inkml:trace contextRef="#ctx0" brushRef="#br0" timeOffset="163122.1472">14852 11871 0,'18'0'63,"-1"0"-16,-17-18-16,18 18-16,-18-17 1,-18 17 0,1 0-1,-1 0 1,0 0 0,1 0-16,-19 17 15,19-17-15,-1 18 16,0-18-16,1 18 0,-18 17 15,35 0-15,0 18 16,0-18-16,17 1 16,1-19-1,35 19-15,-18-19 16,18-17-16,-18 0 16,1 0-16,-19-17 0,1-1 15,-1 0-15,1 1 16,0-19-16,-18 19 15,0-36-15,-18 35 16,-17-17 0,17 17-16,1 18 0,-36-35 15,35 35-15,-17-18 16,17 18-16,0 0 16</inkml:trace>
  <inkml:trace contextRef="#ctx0" brushRef="#br0" timeOffset="188358.8284">10248 11924 0,'-17'0'0,"-1"0"31,18 18-31,-18-18 15,18-18-15,-17 18 16,17-18 31,17 18-47,1 0 16,35-17-16,-36 17 15,54-18-15,-18 18 16,18-18-16,-36 18 15,35-17 1,-34 17-16,-1 0 16,-17 0-16,-18-18 15,-18 18 1,0 0-16</inkml:trace>
  <inkml:trace contextRef="#ctx0" brushRef="#br0" timeOffset="188999.171">10389 11359 0,'0'-17'15,"0"-1"1,-17 18-16,17-17 16,0-1-1,0 0-15,-18 1 16,0 17-16,18-18 0,-17 0 16,-1 1-16,0 17 15,1 0 1,17 17-1,0 36 1,17-17-16,-17-1 16,0 0-16,18 0 0,-18 18 15,18 0-15,-18 0 0,17 0 16,1 71-16,-18-54 16,18 54-1,-1-54-15,-17-17 16,18 0-16,-18 0 0,35 35 15,-17-53-15,17 18 16,-17-35-16,-1 0 16,-17-1-16,18-17 0,-18 18 15,0-36 1,0 1 0,-18-1-16,18 0 0</inkml:trace>
  <inkml:trace contextRef="#ctx0" brushRef="#br0" timeOffset="189309.9963">10125 11889 0,'17'-18'32,"19"0"-32,-1 18 15,71-53 1,-53 36-16,70-1 15,-88 1-15,36 17 16,-53 0-16,-18 17 16</inkml:trace>
  <inkml:trace contextRef="#ctx0" brushRef="#br0" timeOffset="190156.6037">9701 12312 0,'-53'0'15,"18"18"-15,-35 35 16,34-18-16,1 18 16,0-18-16,17 18 0,-17 0 0,17 17 15,-17 89 1,17-88-16,18 17 0,18 106 15,35 18 1,-18-107-16,18-16 16,71 69-16,-54-87 0,89 35 15,-71-71-15,0 0 16,-17 1-16,17-19 16,-17 18-16,-19-17 0,1-18 15,-17 18-15,34-18 16,-52 0-16</inkml:trace>
  <inkml:trace contextRef="#ctx0" brushRef="#br0" timeOffset="190401.2527">10372 13705 0,'0'0'16,"35"89"-16,-17-54 0,35 18 15,-18-18-15,0-17 16,36 35-16,-54-18 16,19-17-16,-36 17 0,17 0 15,-34 18-15,-1-18 16,-53 1 0,36-1-16,-18-17 15,18-18-15,-18 17 0,18 1 16,-18-1-16,17 1 0</inkml:trace>
  <inkml:trace contextRef="#ctx0" brushRef="#br0" timeOffset="233360.4911">11289 14023 0,'0'-18'16,"18"18"-1,17 0-15,0 0 16,71-17-16,-53 17 16,35 0-16,-35 0 15,18 0 1,-54 0-16,1 0 16</inkml:trace>
  <inkml:trace contextRef="#ctx0" brushRef="#br0" timeOffset="233571.8161">11553 13741 0,'18'123'0,"-36"-246"0,54 299 15,-19-35-15,-17-70 16,18-1-16,-18 36 15,18-71-15,-18 18 16,17-35-16,1-18 16</inkml:trace>
  <inkml:trace contextRef="#ctx0" brushRef="#br0" timeOffset="233984.1567">11836 13688 0,'0'0'0,"35"123"0,-17-52 16,-1 17-16,1 53 15,-18-70-15,0 35 16,0-71-16,0-18 0,0-52 31,0-35-15,0 17-16,0 17 16,18-34-16,-1 35 15,1 17-15,-1 18 0,1-18 16,0 36-16,-1 0 15,1 34 1,0-34-16,-18 17 0,17-17 16,-17 17-16,18 1 15,0-19-15,-1 1 16,1-36-16</inkml:trace>
  <inkml:trace contextRef="#ctx0" brushRef="#br0" timeOffset="234123.5271">12294 14093 0,'0'0'15,"0"53"-15,18-17 0,-18-19 16,18 36-16,-18-35 16,17 17-16</inkml:trace>
  <inkml:trace contextRef="#ctx0" brushRef="#br0" timeOffset="234266.9643">12259 13811 0,'0'0'0,"0"36"15,0-19-15,18 1 16</inkml:trace>
  <inkml:trace contextRef="#ctx0" brushRef="#br0" timeOffset="234556.1782">12559 13970 0,'0'0'16,"-35"35"-16,17-17 0,0 17 15,18 0 1,0-17-16,36 35 16,-1-35-16,0-1 15,0 1-15,1 0 0,17-1 16,-36 1-16,1 0 16,-36-18-1,1 17 1,-19-17-16,19 0 0,-36 18 15,35-18-15,-17 17 16</inkml:trace>
  <inkml:trace contextRef="#ctx0" brushRef="#br0" timeOffset="236102.413">13159 14270 0,'0'18'16,"0"-1"-16,0 1 0,-18-1 15,18 19-15,-18-19 0,18 1 16,-17 0-16</inkml:trace>
  <inkml:trace contextRef="#ctx0" brushRef="#br0" timeOffset="236353.5817">13811 14041 0,'0'52'16,"0"-104"-16,0 140 0,0-53 0,18 18 15,-18-35-15,18 17 16</inkml:trace>
  <inkml:trace contextRef="#ctx0" brushRef="#br0" timeOffset="236497.9653">13741 13776 0,'0'-35'16,"0"70"-16,17-70 16,-17 52-1</inkml:trace>
  <inkml:trace contextRef="#ctx0" brushRef="#br0" timeOffset="236775.8858">14111 13935 0,'-18'0'16,"18"17"-16,-17-17 0,-1 36 15,18-19-15,-17 1 16,17 17-16,0-17 15,0-1-15,17 1 16,1 0-16,-1-18 16,1 17-16,0-17 0,-1 0 15,-17 18-15,-17 0 32,-19-18-32,19 17 15,-1-17-15,1 0 16,-1 18-16</inkml:trace>
  <inkml:trace contextRef="#ctx0" brushRef="#br0" timeOffset="237866.2649">14817 14199 0,'0'18'0,"-18"17"16,18-17-16,-18 17 0,1-17 15,-19 35-15,19-18 16,-1 0-16,1-35 16</inkml:trace>
  <inkml:trace contextRef="#ctx0" brushRef="#br0" timeOffset="238386.9171">15628 14076 0,'0'0'0,"-18"-18"0,1 18 15,-36 35-15,35-17 16,1 0-16,-1 17 0,18-17 16,-18-1-16,18 19 15,0-19-15,18 1 0,0 0 16,17-18-1,18-36-15,-36 36 16,19-53-16,-19 36 16,-17-19-16,0 1 15,-17 0-15,-1 35 16,-17-18-16,17 18 16,-17 0-1,17 18-15</inkml:trace>
  <inkml:trace contextRef="#ctx0" brushRef="#br0" timeOffset="238609.0084">15752 13458 0,'0'0'16,"-18"36"-16,0-1 0,18 0 0,18 106 15,0-70 1,34 52-16,-16-52 16,17 17-16,-18-53 15,0 36-15,-35-53 16,0-1-16</inkml:trace>
  <inkml:trace contextRef="#ctx0" brushRef="#br0" timeOffset="238727.3386">15681 14058 0,'35'18'0,"-70"-36"0,17-17 16,36 17-16,35 1 16,-18 17-16,18 0 15,53-18-15,-53 36 16,-18-18-16</inkml:trace>
  <inkml:trace contextRef="#ctx0" brushRef="#br0" timeOffset="238921.8562">16439 14146 0,'-17'53'16,"34"-106"-16,-52 142 0,18-54 15,-1-17-15,0 17 0,1-18 16</inkml:trace>
  <inkml:trace contextRef="#ctx0" brushRef="#br0" timeOffset="239350.4954">17110 13952 0,'0'0'16,"-71"-17"-16,36 17 0,-36 17 15,36 19-15,-35 17 16,52-18-16,0 0 15,18-17-15,18 17 0,17-17 16,-17-1-16,52-17 16,-34 0-16,-19 0 15,19-17-15,-1-1 0,0-35 16,-35 35-16,18-34 16,-18 34-16,0 0 15,-18 1-15,18-1 16,-18 36-1,18-1-15,18 36 16,0-35-16,17 35 16,-17-36-16,17 1 15,18 17-15,-36-35 16,1 18-16</inkml:trace>
  <inkml:trace contextRef="#ctx0" brushRef="#br0" timeOffset="239777.1377">17762 14182 0,'0'35'15,"0"-17"-15,-35 17 16,35-17-16,-18-1 16,1-17-16,-1 18 0,-17 17 15,35-17 1,-18-1-16</inkml:trace>
  <inkml:trace contextRef="#ctx0" brushRef="#br0" timeOffset="239977.1695">18115 14217 0,'0'0'0,"18"0"15,-1-18 1</inkml:trace>
  <inkml:trace contextRef="#ctx0" brushRef="#br0" timeOffset="240117.5417">18521 14146 0,'17'0'16,"1"0"0</inkml:trace>
  <inkml:trace contextRef="#ctx0" brushRef="#br0" timeOffset="240251.3989">18874 14146 0,'0'0'16,"35"0"-16,-35-17 16</inkml:trace>
  <inkml:trace contextRef="#ctx0" brushRef="#br0" timeOffset="240356.7079">19121 14129 0,'0'-18'0</inkml:trace>
  <inkml:trace contextRef="#ctx0" brushRef="#br0" timeOffset="246085.4332">11977 15575 0,'-18'0'0,"-17"0"16,17 0-16,-17 0 0,0 18 16,-1 17-16,19-17 0,-1 70 15,18-53-15,0 0 16,18-17-16,-1 0 0,19-1 16,-1 1-16,0-18 0,53-18 15,-35-17-15,-17 0 16,-19-18-16,19 18 0,-36-18 15,17 0-15,-17 0 16,-35-71-16,0 71 16,-36-52-16,36 52 15,0 0-15,-1 18 0,1 17 16,0 0-16,35 36 16,0 35-1,17 0-15,19 70 16,-19-70-16,36 71 15,-18-71-15,36 35 16,-36-35-16,36-18 16,-36-17-16,18-1 15</inkml:trace>
  <inkml:trace contextRef="#ctx0" brushRef="#br0" timeOffset="246629.4217">12241 15416 0,'0'0'0,"-17"36"0,17-1 16,0 36-16,17-36 15,1 35 1,17-52-16,18 35 0,-17-53 16,34 18-1,-52-18-15,35-36 16,-53 19-16,0-1 15,0 0-15,0 1 0,-18-36 16,0 35-16,-17 1 16,35-1-16,-18 18 15,18 18 1,18-18 0,-18 17-16,35 18 0,-17-17 15,0 0-15,-1 17 16,-17-17-16,18-1 0,-18 1 15,0 0-15,18-1 16,-18-34 0,17-1-16,-17 0 0,0-17 15,0 17-15,0 1 16,0-1 0,0 0-1,0 1-15,0-1 16,0-35-1,0 36-15,0-19 16,0 19-16,18-36 16,-18 35-16,17 18 15,1-18-15,0 18 0,17 18 0,-17 0 16,17 35-16,0-36 16,0 19-16</inkml:trace>
  <inkml:trace contextRef="#ctx0" brushRef="#br0" timeOffset="246780.3213">12859 15505 0,'17'17'15,"1"36"1,-18-35-16,35 35 16,-35-36-16,18 19 15,0-36 1</inkml:trace>
  <inkml:trace contextRef="#ctx0" brushRef="#br0" timeOffset="246896.1298">12912 15381 0,'-18'0'0,"36"0"15,-18 0-15,0 18 16</inkml:trace>
  <inkml:trace contextRef="#ctx0" brushRef="#br0" timeOffset="247435.5624">13194 15540 0,'0'-18'16,"-18"18"-16,1 0 15,-1 18 1,18 0 0,-18 34-16,18-34 15,0 17-15,0-17 0,18 17 16,0-17-16,-1-18 16,1 0-16,0 0 0,-1-18 15,1 18-15,-1-35 16,-17 0-16,0 17 15,0 0-15,0 1 16,0-18-16,-17 35 16,17-18-16,0 36 15,17-18-15,-17 35 0,18-18 16,0 1-16,-18 0 16,17-1-16,19 19 15,-19-19-15,1 1 16,-36-36-1,18 1 1,0-1-16,0-17 16,18 17-16,-18 0 15,18 18-15,-1-17 0,18 17 16,-17 0-16,17 17 16,-17-17-16,17 18 15,1 0-15,-36-1 16,35-17-1,-17 18-15,-18 0 16,-18-1-16</inkml:trace>
  <inkml:trace contextRef="#ctx0" brushRef="#br0" timeOffset="262823.9813">10336 16598 0,'-17'0'0,"34"0"31,-17-17-31,36-1 16,-19 18-16,36-35 15,-17 17-15,-1 0 16,0 1-16,18-1 16,53-35-16,-53 36 15,70-54-15,-52 53 16,-18-17-16,17 0 0,1 0 16,35-18-1,-71 35-15,0 0 16,-17 18-16,-36 0 15,1 0 1,-1 0-16,0 0 16,1 18-16,-1-18 15</inkml:trace>
  <inkml:trace contextRef="#ctx0" brushRef="#br0" timeOffset="263102.0354">11113 16016 0,'17'0'15,"1"0"-15,17 0 16,-17 0-16,17 0 16,0 0-16,1 0 0,16 18 15,-34-18-15,35 17 16,-18-17-16,-17 18 15,0-18-15,-18 18 16,-18 52 0,-35 1-16,35-36 15,-17 18-15,-35 18 16,52-36-16</inkml:trace>
  <inkml:trace contextRef="#ctx0" brushRef="#br0" timeOffset="266838.5495">9860 15134 0,'-17'0'0,"34"0"31,1 0-31,-1-17 15,36-19 1,-17 19-16,52-36 16,-53 17-16,71-16 15,-53 34-15,35-53 16,-17 36-16,34-18 16,-52 18-16,18-18 15,-36 35-15,18 1 16,-35-1-16,-18 36 47,-18-18-32</inkml:trace>
  <inkml:trace contextRef="#ctx0" brushRef="#br0" timeOffset="267138.1546">10601 14499 0,'0'18'16,"0"-36"-16,18 36 0,-1-18 16,1 0-16,52-18 15,-34 18-15,52 0 16,-35 0-16,35 0 15,-53 0-15,-17 0 16,17 0-16,-17 18 16,-36 17-16,18-17 15,-53 17 1,36 0-16,-54 18 16,53-18-16,-17 1 0,18-1 15,-36 18-15</inkml:trace>
  <inkml:trace contextRef="#ctx0" brushRef="#br0" timeOffset="283405.7173">11677 14764 0,'0'0'0,"18"0"31,-1 0-15,-17-18-16,18 18 15,0 0-15,17 0 16,-18 0 0,1 0-16,0 0 0,52 18 15,-34-18-15,52 0 16,-35 0-16,52 0 15,-52 0-15,53 0 16,-53 0-16,53 17 16,-35-17-16,-19 0 15,1 18-15,18-18 0,52 0 16,-52 0 0,52 0-16,-52 0 15,0 0-15,-1-18 0,18 18 16,-17 0-16,105-17 15,-70 17-15,106-18 16,-106 0-16,105 1 16,-105-1-16,70 1 15,-87-1-15,-1 18 16,71 0 0,35 0-16,-106 0 0,0 0 15,124 0 1,17 0-16,-106 0 15,1-18-15,141 18 16,-1-17 0,-105-1-16,141 0 0,-142 1 15,-16 17-15,122-18 16,-70 0 0,-106 18-16,53 18 15,-70 0-15,0-1 16,-54 1-16</inkml:trace>
  <inkml:trace contextRef="#ctx0" brushRef="#br0" timeOffset="284940.0897">11889 16210 0,'17'0'31,"19"0"-15,52 0 0,-35 0-16,17 0 0,107 0 15,-89 0-15,141 0 16,-105 0-16,-1-17 16,1 17-16,17 0 0,88 0 15,-123 0 1,-18 0-16,35 0 15,-70 0-15,-17 0 16,-19 17-16,-17 1 16</inkml:trace>
  <inkml:trace contextRef="#ctx0" brushRef="#br0" timeOffset="355818.1791">18380 4974 0,'17'0'16,"36"0"0,-17 0-16,52 0 15,-35 0-15,-18 0 0,0 0 16,1 0-16,-1 0 0,0 0 15,0 0-15,-17 0 16</inkml:trace>
  <inkml:trace contextRef="#ctx0" brushRef="#br0" timeOffset="356007.6606">18697 4710 0,'0'88'15,"0"-176"-15,0 229 0,0-88 0,18 0 0,-18-1 16,18 1-16,-18 0 16,35 35-16,-18-70 15,-17 0-15</inkml:trace>
  <inkml:trace contextRef="#ctx0" brushRef="#br0" timeOffset="356830.848">19173 4374 0,'0'18'16,"18"53"0,-18-36-1,35 88-15,-35-34 16,36 52-16,-19-88 16,1 52-1,-18-69-15,18-1 16,-18-17-16,0-1 0,0-34 31,0-36-31,17 35 16,19-35-16,-1 36 15,18 17-15,-18 17 16,18 18 0,-35-17-16,-1 35 15,-17-35-15,-17 17 16,-36 0-16,17-17 15,-34-18 1,35 0-16,-18 0 16,35 0-16,0-18 15</inkml:trace>
  <inkml:trace contextRef="#ctx0" brushRef="#br0" timeOffset="358971.3408">19844 5168 0,'0'18'62,"17"17"-62,1 0 16,-18-17-16,18 35 15,-18-35-15,17 17 16,-17-17 0,18-1-16,-18 1 15</inkml:trace>
  <inkml:trace contextRef="#ctx0" brushRef="#br0" timeOffset="359238.554">19808 4904 0,'0'-18'15,"0"0"1,18 18-16</inkml:trace>
  <inkml:trace contextRef="#ctx0" brushRef="#br0" timeOffset="360050.7148">20708 4992 0,'0'0'0,"18"0"32,17 0-17,0 0-15,53 0 16,-52 0-16,17-18 15,-18 18-15,0 0 0,18-17 16</inkml:trace>
  <inkml:trace contextRef="#ctx0" brushRef="#br0" timeOffset="360222.8724">20902 4745 0,'0'70'15,"0"-140"-15,18 176 0,-18-36 16,17-34 0,1 34-16,-18-35 15,18 18-15,-18-35 16</inkml:trace>
  <inkml:trace contextRef="#ctx0" brushRef="#br0" timeOffset="361023.7026">21414 4198 0,'0'35'0,"17"36"16,-17-18-16,18 17 15,17 71-15,0 1 16,1-72-16,-19-17 15,1 18 1,0-18-16,-18-36 16,0-34 15,-18-19-31,18 19 0,0-19 0,18-17 16,-1 36-16,19-1 15,-19 1-15,36 17 16,-18 17-16,1 1 0,-19-1 15,19 19-15,-19-1 16,-17 0-16,0-17 16,-17 0-16,-1-1 0,-17 1 15,-1-1-15,1 1 16,17-18-16,-17 18 0,0-18 16,17 0-16,1-18 15,17 0-15,35 1 16</inkml:trace>
  <inkml:trace contextRef="#ctx0" brushRef="#br0" timeOffset="361309.4649">22154 5080 0,'0'0'16,"36"88"-16,-19-53 0,1 18 16,0 53-16,-1-53 15,-17 35-15,0-52 16,-17-1-16,17-17 0,-18 17 16,-17-18-1,17-17-15,-35-17 16,36-1-16,-1 1 15,0-36-15,1 17 0,-19-87 16,19 35-16</inkml:trace>
  <inkml:trace contextRef="#ctx0" brushRef="#br0" timeOffset="361417.7495">22066 4921 0,'36'0'16,"-19"0"-16,1 0 15</inkml:trace>
  <inkml:trace contextRef="#ctx0" brushRef="#br0" timeOffset="361796.2559">22296 4039 0,'-18'0'16,"0"71"-1,18-36-15,-17 0 16,17 54-1,0-1-15,0-53 0</inkml:trace>
  <inkml:trace contextRef="#ctx0" brushRef="#br0" timeOffset="370550.7963">26793 5997 0,'18'0'109,"0"0"-93,-1 0 0,36 0-16,-17 0 15,52 0-15,-35 0 16,0 0-16,88 0 16,-71 18-16,1-18 0,17 0 15,-17-18-15,-1 18 0,54-17 16,-71 17-1,17 0-15,-52 0 16</inkml:trace>
  <inkml:trace contextRef="#ctx0" brushRef="#br0" timeOffset="375432.1238">19473 2946 0,'0'0'0,"0"17"110,0 1-95,0 0-15,-17 35 16,17-18-16,-18 35 16,18-17-16,0 35 15,0-52-15,0 17 16,0 35-16,-18 0 15,18-35-15,-17 35 16,17-53-16,-18 36 16,18-36-16,-17 18 15,17-35 1,-18-1-16,18 1 16,-18-18 46</inkml:trace>
  <inkml:trace contextRef="#ctx0" brushRef="#br0" timeOffset="375799.8371">19121 3669 0,'17'0'16,"-17"18"-1,18 17 1,-1-18-16,1 19 0,0-1 0,-18 0 16,35 36-1,-17-54-15,17 36 16,-17-53-16,35 18 16,-36-18-16,18-18 0,1-17 15,52-18-15,-53 18 16,0 0-1,-17 17-15,0 18 16</inkml:trace>
  <inkml:trace contextRef="#ctx0" brushRef="#br0" timeOffset="380142.5643">21890 2716 0,'0'18'47,"0"17"-32,0 1-15,0-1 0,-18 71 16,1-36-16,-1 18 16,0 1-16,1-1 0,-1 35 15,18-70-15,0 0 16,0-18-16,18-17 16,-18 0-1</inkml:trace>
  <inkml:trace contextRef="#ctx0" brushRef="#br0" timeOffset="380426.5407">21643 3298 0,'0'0'16,"0"71"-16,0-36 0,18 36 16,-18-36-16,17 0 15,-17 1-15,18-19 0,-1 19 16,1-36-16,35 0 16,-35-18-1,-1 18-15,19-18 0,-19 1 16,19-1-16,-19 0 15,1 1-15,-1 17 16</inkml:trace>
  <inkml:trace contextRef="#ctx0" brushRef="#br0" timeOffset="387006.1496">19209 2399 0,'17'0'31,"1"0"-31,17-18 16,1 18 0,17-17-16,-18-1 15,18 0-15,-36 18 16,19-17-16,-19 17 16,-34-18-1</inkml:trace>
  <inkml:trace contextRef="#ctx0" brushRef="#br0" timeOffset="387272.7816">19315 2152 0,'0'0'0,"0"53"15,-18-18-15,18 0 0,0 1 16,18-1-16,-1 53 16,1-53-16,0-17 0,34 35 15,-16-35-15,17-1 16,-18-17-16,35 0 16,-52-17-16,35-1 15,-35 0 1,-1 18-16</inkml:trace>
  <inkml:trace contextRef="#ctx0" brushRef="#br0" timeOffset="388146.3333">21908 2134 0,'0'-17'16,"-18"17"0,0 0-1,-17 0-15,17 17 16,-17 1-16,35 0 15,-18 35-15,18-18 16,18 18 0,0-36-16,17 19 15,0-19-15,53 1 16,-35-18-16,18-18 16,-36 18-16,-17 0 15,-1 0-15,1-17 0</inkml:trace>
  <inkml:trace contextRef="#ctx0" brushRef="#br1" timeOffset="412599.0615">15275 2840 0,'0'18'78,"0"-1"-62,18 1-16,-18-1 0,0 54 16,18-18-16,-18 88 15,17-53 1,-17-17-16,18 17 0,-18 0 16,0 53-16,0-70 15,17 52-15,-17-70 16,-17 35-16,17-52 15,0 17 1,0-36-16,17 1 16,-17-36-1,0 1 1</inkml:trace>
  <inkml:trace contextRef="#ctx0" brushRef="#br1" timeOffset="412937.8399">15152 3757 0,'-18'0'15,"18"18"1,35 35-16,-35-18 16,53 35-16,-35-34 15,35 17-15,-35-18 16,-1-17-16,18-1 16,1-17-1,-1-17-15,0-19 16,-17 1-16,17-36 15,-17 36-15,0 0 0,-1 0 16,-17-1-16</inkml:trace>
  <inkml:trace contextRef="#ctx0" brushRef="#br1" timeOffset="413749.9766">16828 3052 0,'-18'17'31,"18"18"-15,0 1-16,-35 70 16,17 17-1,18-52-15,0 70 16,0-71-16,0 54 15,0-71-15,18 52 16,-18-69-16,0 17 16,0-36-16,0 1 15,0 0 1,0-36-16,0 0 16,-18 1-1</inkml:trace>
  <inkml:trace contextRef="#ctx0" brushRef="#br1" timeOffset="414145.5998">16581 3828 0,'0'0'16,"17"17"-16,-17 1 0,35 17 16,-35 0-16,36 18 15,-36-17-15,17-1 16,-17 0-16,18 1 0,0 16 15,-1-34-15,19 0 16,-19-1-16,1-34 16,0-1-16,-1 0 15,18-17-15,-17 0 0,35-36 16,-35 36 0,-1 0-16,-17 17 15,18 18-15,-18-18 0</inkml:trace>
  <inkml:trace contextRef="#ctx0" brushRef="#br1" timeOffset="417686.4813">22207 13388 0,'-17'-35'16,"34"70"-16,-52-88 0,17 35 0,1 1 15,-1 17-15,-17 0 16,0 0-16,-1 17 0,-17 1 15,18 17-15,-35 53 16,34-17-16,1 53 16,17-72-16,18 72 15,36-71-15,34 35 16,-17-70-16,71 17 16,-71-35-16,88-18 15,-88 1-15,52-54 16,-69 36-16,-19-53 15,-17 35 1,-17-71-16,-19 54 16,-34-54-16,17 71 15,-35-17-15,35 70 16,-18 17-16,54 19 16,17 34-1,17-17-15,54 18 16,-18-36-16,0 0 15,-18-17-15,18 0 0,0-1 16,-18 1-16,-17-18 0,-1 0 16</inkml:trace>
  <inkml:trace contextRef="#ctx0" brushRef="#br1" timeOffset="418599.3612">22719 13899 0,'18'0'16,"-18"36"-16,0-19 15,17 19 1,-17-19-16,18 1 0,-1 35 16,-17-18-1,18-35-15</inkml:trace>
  <inkml:trace contextRef="#ctx0" brushRef="#br1" timeOffset="418742.7412">22684 13653 0,'17'0'32</inkml:trace>
  <inkml:trace contextRef="#ctx0" brushRef="#br1" timeOffset="419320.9675">23918 13988 0,'-53'88'16,"106"-176"-16,-141 264 15,53-141-15,35 1 0,-18-1 16,1 0-16,17-17 16</inkml:trace>
  <inkml:trace contextRef="#ctx0" brushRef="#br1" timeOffset="419710.0307">24377 13847 0,'71'-18'16,"-142"36"-16,177-54 0,-71 19 0,0-1 15,1-17-15,-1-1 0,0 1 16,-17 18-16,-18-19 0,17 1 16,-17 17-16,-17 1 0,-1-1 15,-35 18 1,18 0-16,0 18 0,-1-1 16,-16 1-16,-1 35 15,17-18-15,19 53 16,17-52-16,17 34 15,36-35-15,-17-17 16,16 0-16,19-1 0,35 1 16,-53-18-16,35 0 15</inkml:trace>
  <inkml:trace contextRef="#ctx0" brushRef="#br1" timeOffset="419889.5159">25030 13970 0,'0'0'16,"35"88"-16,-17-53 0,-1 18 15,1 0-15,17 36 16,-35-54 0,-35-18-1,0-34-15</inkml:trace>
  <inkml:trace contextRef="#ctx0" brushRef="#br1" timeOffset="420011.8325">24853 13688 0,'18'-18'0,"-1"1"16,1 17-16,17 0 15</inkml:trace>
  <inkml:trace contextRef="#ctx0" brushRef="#br1" timeOffset="420934.2886">26617 13564 0,'-35'0'0,"70"0"0,-88 0 15,36 18-15,-36 53 16,53-36-16,-18 0 16,18 0-16,0-17 0,18 17 0,-1-17 15,36 17 1,-35-35-16,35 0 15,-18-17-15,0-19 16,-17 1-16,0-18 16,-18 35-16,0 1 15,0-1-15,0 1 16,0 34-16,0 18 16,0-17-16,17 0 15,1-1-15,-18 1 16,17 0-16,1-1 0,17-17 15,-17 0 1,-18-35-16,0 17 16,18-17-16,-18 17 15,17 1-15,1 17 16,0 0-16,-1 0 16,19 17-1,-19-17-15,1 0 0,35 0 16,0-17-1,-36-1-15,1 18 16,0-17-16,-1-1 16,-34 0-16,-19 1 15,19 17-15,-1 17 16,-17 19-16,35-1 16,53 18-1,17-36 1,1 1-1,-1-36-15,1-17 16</inkml:trace>
  <inkml:trace contextRef="#ctx0" brushRef="#br1" timeOffset="421429.6057">28628 13441 0,'-35'-18'15,"70"36"-15,-88-36 0,35 18 16,1 0-16,-1 18 0,0-1 15,18 36 1,0-35-16,53 35 16,-35-35-16,17-1 15,1 1-15,-1-18 0,0 18 16,-17-1-16,-1-17 16,-17 18-16,-17-1 15,-1 1-15,-17-18 16,17 0-16,-17 0 15,17 0 1,18-18-16</inkml:trace>
  <inkml:trace contextRef="#ctx0" brushRef="#br1" timeOffset="421802.5964">28875 13564 0,'0'36'15,"0"-72"-15,0 89 0,0 0 16,0-35-16,18 35 16,-1-36-16,1 1 15,-1-18-15,36 0 16,-35 0-16,35-35 16,-35 17-16,-1-17 15,-17 17-15,18 1 0,-18-1 16,0 36-1,0 34-15,0-16 16,0 70-16,17-36 16,1 36-16,0-71 15,-1 36-15,-17-54 16,18 19 0,-36-36-16,-17-18 15,17-17-15,-17 17 16,-18-52-16,36 17 15,-1 17-15,0-17 0,18 1 16</inkml:trace>
  <inkml:trace contextRef="#ctx0" brushRef="#br1" timeOffset="422241.1584">29475 13600 0,'0'0'15,"-18"53"-15,18-36 0,-18 18 16,18-17-16,18-36 31,-18-17-15,18 18-16,-18-1 16,0 0-16,0 1 15,17-1-15,1 18 16,0 0-16,-1 0 15,-17 18-15,18-18 0,-18 17 16,17-17-16,-17 18 16,18-18-1,-36 0 1,18-18 0,36 18-1,-19 0 1,1 0-16,0-17 15,-1 17-15,1 0 16,-18 17-16,0 1 16,0 0-1,0-1 1,18-17 0</inkml:trace>
  <inkml:trace contextRef="#ctx0" brushRef="#br1" timeOffset="423313.9671">29951 13688 0,'-18'53'0,"36"-106"0,-36 123 16,18-34-16,0-72 31,18 19-15,-18-19-16,17 1 16,19-35-16,-19 52 15,19-35-15,-19 53 16,1-18-16,0 18 15,-18 18 1,0 0-16,0-1 0,0 19 0,0-1 16,-18 0-1,18-17 1,18-18-16,17-18 31,-17 18-31,-18-17 16,17 17-16,1 0 15,-18-18-15,0 36 32,17-1-17,1-17-15,0 18 16,17-1-16,0-17 16,-17 0-16,0 0 0,-1 0 15,1-17-15,-1-1 16,-17 1-1,-17-1-15,17 0 16,-18 18 0,1 18-1,34 17 1,-17-17-16,35 17 16,-17-17-16,35-1 15,-35-17-15,17 0 16,-35-17-16,18 17 15,-18-18-15,0 0 0,-18-17 16,0 18-16,18-19 16,-17 36-16,17-17 15,17 17 1,1 0-16,0 0 16,34 0-16,-34 0 15,17 0-15,1 0 0,-1 0 16,-17-18-16,17 18 0,0-35 15,-35 17 1,-17 0 0</inkml:trace>
  <inkml:trace contextRef="#ctx0" brushRef="#br1" timeOffset="423510.4895">30656 13441 0,'0'0'16,"-17"88"-16,17-53 0,0 18 15,17 35-15,-17-52 0,18-19 16,0 1-16,-1 0 16,19-18-1</inkml:trace>
  <inkml:trace contextRef="#ctx0" brushRef="#br1" timeOffset="423721.0776">30850 13794 0,'18'17'0,"-36"-34"0,54 34 16,-19-17 0,-17-17-16,18-19 15,0 19-15,-18-19 16,17 19-16,-17-18 15,18 17-15,0 0 16,-1 18-16,1 18 16,-1 0-1,1-18-15,0 17 16</inkml:trace>
  <inkml:trace contextRef="#ctx0" brushRef="#br1" timeOffset="423810.2413">31150 13723 0,'-17'0'15,"34"0"-15,-17 18 0,0-1 16,18 1-16</inkml:trace>
  <inkml:trace contextRef="#ctx0" brushRef="#br1" timeOffset="423962.014">31221 13511 0,'0'0'0,"0"-35"16,17 53 15</inkml:trace>
  <inkml:trace contextRef="#ctx0" brushRef="#br1" timeOffset="424148.0098">31380 13670 0,'-18'18'15,"36"-36"-15,-54 53 0,54-17 0,-18 0 16,18 17-16,17-17 0,35 17 16,-34-17-16,34-18 15,-34 0-15,-1 0 16,-18 0-16</inkml:trace>
  <inkml:trace contextRef="#ctx0" brushRef="#br1" timeOffset="451022.483">20144 16104 0,'-18'0'15,"18"18"32,18-18-47,-18 18 16,17-18-16,1 0 0,-18 17 15,18-17 1,17 0-16,-18 0 0,1 0 0,17 0 16,18-17-16,-17-1 15,16 0-15,-34 1 16,17-36-16,-35 35 15,18-17 1,-36 0-16,1-18 16,-1 17-16,-17 19 0,-36-19 15,1 1 1,17 35-16,-35 18 16,52-1-16,-34 54 15,35-36-15,-1 53 16,36 1-1,18-54-15,35 71 16,-18-71-16,53 36 16,-17-54-16,35 19 15,-53-36-15,35 17 16,-71-17-16,19 0 16,-19 0-16,-34 0 31</inkml:trace>
  <inkml:trace contextRef="#ctx0" brushRef="#br1" timeOffset="452209.5103">20761 16387 0,'0'-18'16,"18"18"-1,-18 18 32,0-1-31,0 18-16,0-17 0,0 17 15,0-17-15,0 17 0,17 1 16,-17-19-16,18 1 16,17-1-16,-17 1 0,17-18 15,-17 0 1,-1-35-16,1 17 15,-18-35-15,0 36 16,0-1-16,0 36 31,18-18-31,-18 17 0,17 1 16,19 0 0,-1-1-16,18-17 15,-36 0-15,36-17 16,-53-1-16,0 0 15,0 1-15,0-1 0,-35-35 16,17 35-16,-35 1 16,18 17-16,18 0 15,-1-18-15</inkml:trace>
  <inkml:trace contextRef="#ctx0" brushRef="#br1" timeOffset="453022.6716">20690 15240 0,'0'-18'16,"0"-35"-16,-17 36 15,-1-18-15,18 17 16,-17 18-16,-19 0 15,36 18-15,-17 34 16,-1-16-16,18 17 16,0 0-16,0-1 0,35 54 15,-17-53-15,17 18 16,-17-36-16,17 0 16,-17-17-16,17 0 0,0-1 15,-17-17 1</inkml:trace>
  <inkml:trace contextRef="#ctx0" brushRef="#br1" timeOffset="453351.1055">21008 15311 0,'-18'-53'16,"36"106"-16,-53-124 0,-18 0 15,35 54-15,-17-18 16,17 35-16,1 0 0,-1 35 16,18 18-16,0 35 15,18-18 1,34 36-16,-34-53 15,35 35-15,-18-52 16,-17-1-16,0-17 0,-18 17 16,17-35-16,-17 18 15,-17-36-15,-1 0 16,0 1-16</inkml:trace>
  <inkml:trace contextRef="#ctx0" brushRef="#br1" timeOffset="453456.4305">20867 15558 0,'0'-18'16,"17"53"-16,-34-52 0,34-19 0,1 36 0,17-17 15,1 17 1,-1-18-16,0 18 16,0 0-16</inkml:trace>
  <inkml:trace contextRef="#ctx0" brushRef="#br1" timeOffset="453577.6817">21149 15522 0,'18'36'15,"-1"-19"1,1-17 0,0 18-16</inkml:trace>
  <inkml:trace contextRef="#ctx0" brushRef="#br1" timeOffset="453930.3369">21325 15628 0,'18'-18'16,"-18"1"0,0-1-16,0 1 15,0-19-15,18 19 0,-18-1 16,0 0-16,17 1 16,1 17-16,0 17 15,-18 1-15,17 35 16,1-35-16,0 34 15,-1-34-15,1 17 16</inkml:trace>
  <inkml:trace contextRef="#ctx0" brushRef="#br1" timeOffset="454245.2097">21572 15540 0,'-17'35'15,"34"-70"-15,-34 88 0,17-36 16,0 1 0,17 0-16,1-18 15,0 0-15,-1 0 16,1-18-16,0-17 16,-18 17-16,0-17 15,0 17 1,0 1-16,0 34 31,17 1-15,1 0-16,-1-1 0,1-17 15,0 18-15,-1-18 0,19 0 16,-36-18 0</inkml:trace>
  <inkml:trace contextRef="#ctx0" brushRef="#br1" timeOffset="454458.2767">21766 15205 0,'0'70'15,"0"-140"-15,0 176 0,18-18 16,0-53-1,17 36-15,-17-36 16,-18-17-16,35 34 16,-35-34-1,18-18-15</inkml:trace>
  <inkml:trace contextRef="#ctx0" brushRef="#br1" timeOffset="454678.7584">21890 15046 0,'0'0'0,"35"35"15,0-17-15,1 17 16,-1 0-16,0 18 0,1 0 16,16 53-16,-34-71 15,0 18-15,-18 36 16,0-37-16,-36 1 15,19-35-15,-18 0 16</inkml:trace>
  <inkml:trace contextRef="#ctx0" brushRef="#br1" timeOffset="455080.7179">22895 15893 0,'0'0'16,"18"17"-16,0 1 0,-1-18 15,1 0-15,-1 0 0,36 0 16,-17 0 0,17 0-16</inkml:trace>
  <inkml:trace contextRef="#ctx0" brushRef="#br1" timeOffset="455196.7834">23036 16087 0,'36'35'15,"-72"-70"-15,89 70 0,18-17 16,-36-18-16,0 0 16,-17 0-16,17-18 0</inkml:trace>
  <inkml:trace contextRef="#ctx0" brushRef="#br1" timeOffset="456781.8392">24994 15399 0,'0'17'32,"18"-17"-17,0 0-15,17 18 0,18-18 16,0 0 0,-18 0-16,0 0 0,1-18 15,-1 18-15,-18-17 0,36-19 16,-35 1-16,17-18 15,-35 36 1,0-36-16,0 35 16,-35-35-1,17 36-15,-52-1 0,35 18 16,-18 0-16,0 0 0,0 0 16,18 18-16,-18-1 15,-36 36-15,72-18 16,17 54-16,0-37 15,70 37-15,-34-54 16,17 0-16,-1 1 0,19-19 16,-18 18-16,0-17 0,53 0 15,-53-1 1,17-17-16,-52 0 16,17 0-16,-53 0 15,1 18 1,-1-18-1</inkml:trace>
  <inkml:trace contextRef="#ctx0" brushRef="#br1" timeOffset="458145.2661">25823 15663 0,'0'-17'16,"0"34"15,0 19-31,0-19 15,0 1-15,0 0 0,0 17 16,18-35-16,0 17 16,-1-17-1,19 0-15,-19 0 16,1-35-16,-1 35 16,-17-17-16,18-1 15,0 18 1,-1 18-16,1-18 15,0 17-15,-1 1 0,19 17 16,-19-17-16,36-18 16,-35 0-16,-1-18 15,-17 0 1,0 1-16,0-1 0,-17 1 16,-1-19-16,0 1 15,1 35-15,-1-18 0,1 18 16</inkml:trace>
  <inkml:trace contextRef="#ctx0" brushRef="#br1" timeOffset="459779.6946">26635 15487 0,'17'0'16,"54"-18"-1,-36 1-15,18 17 16,-18-18-16,18 18 0,18-18 16,-36 18-1,0 0-15</inkml:trace>
  <inkml:trace contextRef="#ctx0" brushRef="#br1" timeOffset="459951.1237">26846 15381 0,'18'71'16,"-36"-142"-16,36 177 0,0-35 15,-1-36-15,1 0 16,17 36-16,-17-54 16,17 19-16</inkml:trace>
  <inkml:trace contextRef="#ctx0" brushRef="#br1" timeOffset="461621.2412">27958 15064 0,'0'-53'16,"0"35"-1,0 0-15,0-17 0,-53 18 16,35-1-16,-70 36 16,53-1-16,-71 54 15,71-18-15,-18 52 16,35-52-16,18 71 16,35-89-16,1 18 15,34-18-15,1 1 16,87-1-16,-69-35 15,69 0-15,-105-18 16,18-17-16,-36 17 0,0-17 16,-17-36-16,-36 19 15,-52-37 1,35 54-16,-71-53 16,35 53-16,-70-36 15,88 71-15,-53-18 16,71 36-16,0 0 15,35 17-15,0-17 16,17 17-16,1 0 0,53 18 16,-36-18-16,71 1 15,-71-19-15,53 19 16,-53-19-16,1-17 16,-19 18-16</inkml:trace>
  <inkml:trace contextRef="#ctx0" brushRef="#br1" timeOffset="462070.1772">28469 15452 0,'-17'17'16,"17"1"-16,0 35 16,0-35-16,35 52 15,-35-52-15,17 17 16,1-17-16,0-1 0,-1-17 16,1 0-16,17-17 15,-17-1-15,0-17 16,-18-1-16,17 19 15,-17-1-15,0 1 16,0 34-16,18-17 16,-1 35-1,1 1-15,0-19 0,35 1 16,-36 0 0,1-18-16,0 0 0,-1 0 15,1-18-15,-18-35 16,0 35-16,-18-52 15,1 52-15,-1-35 16,0 36-16,1-1 16</inkml:trace>
  <inkml:trace contextRef="#ctx0" brushRef="#br1" timeOffset="463067.0058">24924 16334 0,'17'0'16,"19"0"0,17 0-1,0 0-15,52 0 16,-34-18-16,123 18 15,-71 0-15,160-18 16,-107 18-16,0-17 16,459-19-1,-388 19-15,247-1 16,-264 18-16,16-17 16,-34 17-16,0 0 0,-18-18 15,106 0 1,-194 18-16,-18 0 0,0-17 15,-53 17-15,-52 17 16,-19 1-16,1 0 16</inkml:trace>
  <inkml:trace contextRef="#ctx0" brushRef="#br1" timeOffset="463922.5356">27217 16651 0,'0'0'16,"17"0"-16,36 18 16,0-18-16,71 17 15,-71 1-15,70 17 16,-70-17-16,0 35 15,-53-18-15,-18 36 16,-17-36-16,-35 36 16,17-36-1,0 18-15,35-36 0,0 1 16,36 0-16,0-18 16,52 17-16,-17-17 15,53-17-15,-35 17 16,-19-18-16,1 18 0,-17 0 15,-1-18 1,-17 18-16</inkml:trace>
  <inkml:trace contextRef="#ctx0" brushRef="#br1" timeOffset="485422.892">29916 4957 0,'-18'0'15,"18"-18"-15,18 18 16,52 0 0,54-18-16,-36 18 15,106-17 1,-88 17-16,105-18 16,-87 18-16,-18 0 15,-1 0-15,-16 0 0,34 0 16,-70 0-16,-18 0 15,-52 18-15</inkml:trace>
  <inkml:trace contextRef="#ctx0" brushRef="#br1" timeOffset="485739.7413">30339 4480 0,'-35'36'16,"-18"-19"0,17 18-16,-87 54 15,70-54-15,-18 0 16,19 1-16,16-1 0,-34 18 15,52-36-15,0 19 16,36-19-16,17 19 16,18-19-16,18 18 0,88 18 15,-71-17-15,88 17 16,-105-36-16,-18 18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58:31.2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7214 0,'-17'0'0,"34"0"32,36 18-17,-18-18-15,54 0 16,-36 0-16,70 0 16,-70 0-16,70 0 15,-52 0-15,35-18 16,-71 18-16,36-17 15,-54 17-15,19 0 16,-54 0 0,0-18-1</inkml:trace>
  <inkml:trace contextRef="#ctx0" brushRef="#br0" timeOffset="467.2422">17180 6932 0,'18'-18'16,"-36"18"-1,1 0 1,-1 18-16,-17 0 15,-1-1-15,1 1 16,0 17-16,0-17 0,-36 35 16,36-36-16,-36 36 15,54-35-15,-36 17 16,35-17 0,18 17-16,18-17 15,17 0-15,71 52 16,-36-17-1,-17-35-15,0 17 16</inkml:trace>
  <inkml:trace contextRef="#ctx0" brushRef="#br0" timeOffset="2332.0475">16757 8343 0,'18'0'16,"17"18"0,0-18-16,53 0 15,-17-18 1,-1 18-16,1 0 0,0-17 16,-1 17-16,1 0 15,-18-18-15,0 18 0,17 0 16,-35 0-16,-17 0 15</inkml:trace>
  <inkml:trace contextRef="#ctx0" brushRef="#br0" timeOffset="2714.5659">17074 8061 0,'0'0'0,"-17"0"15,-36 35 1,-18 1 0,36-19-16,-18 1 0,18 17 15,-18-17-15,18 17 0,-18 0 16,35 1-16,18-19 16,0 1-16,18-1 0,35 54 15,0-36-15,70 18 16,-52-35-1,-18 0-15,52 17 16</inkml:trace>
  <inkml:trace contextRef="#ctx0" brushRef="#br0" timeOffset="5373.0543">16792 9719 0,'18'0'16,"35"0"0,0 0-16,53-18 15,-36 18-15,1-17 16,-1-1-16,1 0 0,70 18 15,-106 0-15,53-17 16,-52 17-16,-19 0 16,1 0-16,0 0 15</inkml:trace>
  <inkml:trace contextRef="#ctx0" brushRef="#br0" timeOffset="5767.1031">17127 9402 0,'0'0'15,"0"-18"-15,-17 18 0,-19 18 16,-34 17 0,35 0-16,-18 0 0,0 1 15,-18 17 1,36-18-16,0-18 0,-1 36 15,36-35-15,18 17 16,17-35-16,1 18 16,17-18-16,-1 18 0,19-18 15,-18 17-15,53 1 16,-53 0-16</inkml:trace>
  <inkml:trace contextRef="#ctx0" brushRef="#br0" timeOffset="6190.7293">16757 10866 0,'18'0'16,"-36"0"-16,71 0 0,-18 0 0,89 0 16,-36 0-16,0-18 0,0 18 15,71-35 1,-88 35-16,52-18 16,-88 0-16,1 18 0,-1 0 15,-18-17 1</inkml:trace>
  <inkml:trace contextRef="#ctx0" brushRef="#br0" timeOffset="6562.7172">17039 10513 0,'18'-18'16,"-36"1"-1,1 17-15,-1 17 16,-17-17-16,-1 18 0,-17 17 15,-52 18 1,52-18-16,-53 18 16,71-18-16,-18 18 15,53-17-15,0-19 16,17 19-16,36-19 0,53 18 16,-35-17-16,70 17 15,-71-17-15,36 0 16</inkml:trace>
  <inkml:trace contextRef="#ctx0" brushRef="#br0" timeOffset="44841.2505">22789 4621 0,'0'-17'0,"0"34"47,18 54-32,0-36-15,-18 18 0,17 0 0,1 88 16,0-70 0,-18 35-16,0-1 0,0 160 15,0-106-15,0 17 16,-18 18-16,18 212 15,0-194-15,0 211 16,0-211-16,0 193 16,0-228-16,0-1 15,18-17-15,-18-18 0,0 0 16,-18 124-16,18-142 16,-18 89-1,18-106-15,-17-1 0,17-16 16,-18-1-16,18-35 0,-18 0 15,18-53-15,0-53 16</inkml:trace>
  <inkml:trace contextRef="#ctx0" brushRef="#br0" timeOffset="45441.3464">22595 4939 0,'0'0'0,"0"-18"16,0 1-16,0-36 16,18 0-16,0 18 15,35-71 1,-36 53-16,19 0 0,-19 0 15,1 0-15,-18 18 0,17-1 16,1 19-16,0 17 16,-1 35-1,19 0-15,-19 1 16,54 34-16,-36-35 16,0 1-16,1-1 15,-1-17-15,0 17 0,36 36 16,-54-36-16</inkml:trace>
  <inkml:trace contextRef="#ctx0" brushRef="#br0" timeOffset="46281.3803">22190 9031 0,'17'0'15,"1"0"-15,70 0 16,-35 0-16,18 0 0,-1-18 16,124 18-1,-70 0-15,123 18 16,-106-18-16,18 18 0,176 17 15,-159-35-15,212 35 16,-176-35 0,-1 18-16,19-18 0,-1 18 15,18-1-15,0-17 16,0 18-16,0 17 0,282 18 16,-264-35-16,193 35 15,-246-18-15,123-17 16,-70-1-1,-89-17-15,-105 0 16,-36 0-16,0-17 0,-35-1 16,-18-35-1,-17 35-15,0 1 0,0-1 16,-1 0 0</inkml:trace>
  <inkml:trace contextRef="#ctx0" brushRef="#br0" timeOffset="46542.6222">28187 9013 0,'0'0'0,"18"0"16,52 0-16,-35 0 16,71 36-16,-53-1 15,18 0-15,-36-17 0,71 53 16,-18-1-1,-53-52-15,1 17 16,-36 18-16,0-35 16,-18-18-16,-53 35 15,1-35-15,-36 17 16,53 1-16,0 0 0,18-1 16,-18 1-1</inkml:trace>
  <inkml:trace contextRef="#ctx0" brushRef="#br0" timeOffset="48471.926">29157 9895 0,'-53'-17'16,"18"34"-16,-36 19 15,36-19-15,0 36 16,17-17-16,1-1 0,17-18 16,17 1-16,18 17 15,-17-35-15,17 0 16,1-17-16,-1-1 0,35-35 16,-34 18-16,-19 0 15,1 17-15,0-17 0,-18 17 16,-18 36-1,0 70 1,18-18-16,0 72 16,0-54-16,18 35 15,-18-70-15,18 35 16,-18-52-16,0 17 16,0-36-16,-36 1 15,19-36-15,-36 1 16,0-19-16,-18-17 15,36 18-15,-35-35 16</inkml:trace>
  <inkml:trace contextRef="#ctx0" brushRef="#br0" timeOffset="48962.2302">29492 10142 0,'0'0'0,"18"-17"16,0-1-16,-18 0 16,0 1-16,0-1 15,0-17-15,0 17 16,0 1-16,-18 17 0,18-18 15,-18 36 1,1-1-16,17 1 16,-18 0-16,36 17 15,-1 0-15,1-17 16,0-1-16,-1-17 0,18 0 16,1 0-16,-19 0 15,-17-17 1,0-1-1,0 0-15,0 1 16,18 17 15,0 17-15,-1-17-16,19 0 16,-19 18-1,-17 0-15,18-1 16,-1 19-16,-17-19 15,18 36 1</inkml:trace>
  <inkml:trace contextRef="#ctx0" brushRef="#br0" timeOffset="49400.8969">30074 10019 0,'-35'-18'16,"70"36"-16,-105-36 0,34 36 16,19-18-16,-1 18 15,1 17-15,17-18 0,0 19 16,17-1 0,-17-17-16,18-1 0,-1 1 15,19-18-15,17 0 16,-18-18-16,-17 1 0,-1-1 15,19-35-15,-36 18 16,0-36 0,0 18-16,-18-17 0,0-54 15,18 36-15,-17 18 16,-1 17-16,-17-36 16,17 89-16,0 0 15,1 36-15,-1-1 0,18 18 16,0 88-1,18-70-15,17 52 16,-17-70-16,17 0 16,0 0-16,1-18 0,16 36 15,-16-54-15,-1 19 16,-17-19-16</inkml:trace>
  <inkml:trace contextRef="#ctx0" brushRef="#br0" timeOffset="49745.8129">30321 10107 0,'18'0'0,"17"0"15,0 0 1,-17-35 0,-18 0-1,-18 35-15,-17-18 16,18 18-16,17 18 15,-18-1-15,18 18 16,0-17-16,18 0 16,-1-1-16,18 1 0,36 0 15,-36-18-15,53-18 16,-70 18-16,0-18 16,-18 1-16,17 17 0,-17-18 15,0 0-15,0 1 16,18 17-16,0-18 0,52 18 15,-34 0-15,-1 0 16,0 18-16,0-18 16,36 0-1,-53 0-15</inkml:trace>
  <inkml:trace contextRef="#ctx0" brushRef="#br0" timeOffset="51591.926">21643 3863 0,'0'-18'15,"0"1"1,0-1 0,18 18-16,-18 18 31,17-18-15,-34 0-16,34 0 93,-17 35-77,18 0-16,-18-17 16,0 17-16,17 0 0,1 36 15,-18-53-15,18 17 16,-36-53 15,18-17-15,-18 0-16,1 17 0,-1-17 15,18-53-15,-17 52 16,34-17 0,1 36-16,-18-1 0,53 0 15,-36 18-15,36 0 16,-17 18-16,-19 0 15,36 17-15,-35-35 16</inkml:trace>
  <inkml:trace contextRef="#ctx0" brushRef="#br0" timeOffset="51875.1792">22119 3828 0,'-17'35'16,"-1"0"-16,18-17 0,-18 17 16,36-17-16,0 17 15,-1-35 1,1 0-16,-1 0 0,19-18 16,-19 1-16,19-36 15,-36 35-15,0-52 16,-18 52-16,-17-35 15,-1 35-15,19 1 16,-1-1-16,-17 18 0,0 0 16,35 18-1</inkml:trace>
  <inkml:trace contextRef="#ctx0" brushRef="#br0" timeOffset="52281.5188">22296 3704 0,'0'35'16,"0"-17"-16,0 17 15,17 1-15,36-1 16,-18-17 0,1-18-16,-1 17 15,-17-17-15,17 0 0,18-35 16,-36 17-16,-17-17 15,0 17-15,-17-17 16,17 0-16,-18 17 16,1 1-16,17 34 15,17 36 1,1-18-16,35 54 16,-36-54-16,19 0 15,-1 36 1,-35-36-16,18 0 15,-36-17-15,-17 0 16,-18-18 0,17 0-16,-16-18 0,16 18 0,1-18 15,-53 1-15,70-1 16,0 0 0,18 1-16</inkml:trace>
  <inkml:trace contextRef="#ctx0" brushRef="#br0" timeOffset="52804.1215">22948 3722 0,'0'0'16,"-35"0"-16,17 0 0,-35 35 15,36-17 1,17 17-1,0-17-15,35-1 16,18 1-16,-35-18 16,-1 0-16,36-18 15,-35 18-15,-18-17 16,0-19-16,0 19 16,-18-1-16,0 0 15,18 36 1,0 0-1,18-1-15,35-17 16,-35 0-16,52-17 16,-34-1-16,34-52 15,-52 34-15,-1 1 16,-17-71-16,-17 71 16,-19-89-1,1 71-15,0-17 0,-36-18 16,36 52-16,17 19 15,1 17-15,17 35 16,17 71-16,1-36 16,17 1-16,1 0 0,17-1 15,52 54 1,-52-89-16,53 35 16,-53-34-16,18 17 15,-54-18-15,-17-17 16</inkml:trace>
  <inkml:trace contextRef="#ctx0" brushRef="#br0" timeOffset="79471.7431">22137 9384 0,'17'0'31,"1"-18"-15,0 18-16,-1-17 16,1 17-1,17-18-15,18 0 16,35-17-1,-52 17-15,17-17 16,17 18-16,-17-1 0,18-17 16,70-18-16,-53 35 15,0 0-15,106-52 16,-88 52-16,123-70 16,-105 53-16,123-36 15,-124 36-15,1 0 16,-1-1-16,18 1 0,106-18 15,-123 18-15,123-18 16,-124 35-16,124-52 16,-106 34-16,159-52 15,-159 53-15,177-71 16,-160 71-16,160-53 16,-177 35-1,124-18-15,-142 36 16,89-36-16,-106 36 15,52 0-15,-70 17 16,-17 1-16,17-1 16,-17 0-16,70-17 15,-88 17-15,35 1 16,-70 17-16,-1 0 0,-17-18 16,0 0 15,18 18-31,-18-35 15,18 35-15,-18-17 16,0-1-16</inkml:trace>
  <inkml:trace contextRef="#ctx0" brushRef="#br0" timeOffset="79798.4497">28258 7320 0,'0'0'16,"52"-17"-16,-16 17 16,17 0-16,-36 17 15,19 1-15,-1-1 0,53 19 16,-53-19-16,1 1 16,-1-18-16,0 18 0,18-18 15,-35 0 1,17 0-16,-17 0 15,-1 17-15,-17 1 16,-35 35 0,17-36-16,-35 72 15,18-36-15,17-18 16,-17 18-16,18 0 0,-54 17 16,36-34-16,-1-1 15</inkml:trace>
  <inkml:trace contextRef="#ctx0" brushRef="#br0" timeOffset="81984.7319">29192 7620 0,'0'18'16,"18"-18"0,0 0-1,17 17-15,0-17 16,0-17-1,1 17-15,-1-36 16,-17 19-16,-1-1 16,1 0-16,0 1 0,-1-36 15,-17 35-15,18 1 16,-36-19-16,18 19 16,-35-19-16,17 36 15,-52-17 1,52 17-16,-52 17 15,17-17-15,17 18 16,1 0-16,-35 35 0,52-18 16,18 0-16,-18 0 15,18 1-15,18-1 0,0 18 16,17-18-16,0 0 0,18 1 16,35-1-16,18 0 15,-53-35-15,0 0 16,17 0-1,-34-17-15,-19 17 0,1-18 16,-36 18-16,1 0 16</inkml:trace>
  <inkml:trace contextRef="#ctx0" brushRef="#br0" timeOffset="84893.3084">29916 7602 0,'0'-17'0,"0"34"0,0-52 15,0 17-15,-18 18 16,18 18 0,0 17-1,0 1-15,0 17 16,18-18-16,17 18 16,-35-36-16,35 1 15,-17 0-15,-1-1 0,19-17 16,-19 0-1,1-17-15,-18-1 16,0 0-16,18-17 16,-18 17-16,0 1 15,17 34 1,1 1 0,0 0-16,17-1 15,-18-17-15,36 0 16,-35 0-16,0-17 0,-18-36 15,-18 18-15,18 17 16,-53-35 0,35 18-16,-17 17 0,0-17 15,17 35-15,1 0 16</inkml:trace>
  <inkml:trace contextRef="#ctx0" brushRef="#br0" timeOffset="85203.6348">30462 7673 0,'0'18'16,"0"-1"-16,0 1 0,-17 17 16,17-17-16,-18-1 15,18 1 1,0 0-16,0-1 15</inkml:trace>
  <inkml:trace contextRef="#ctx0" brushRef="#br0" timeOffset="85475.8584">30709 7461 0,'0'18'16,"0"0"-16,0-1 0,18 36 15,0-18-15,-1 1 16,-17-1-16,36 35 15,-19-17-15,-17-35 16,0 0-16,0-1 0</inkml:trace>
  <inkml:trace contextRef="#ctx0" brushRef="#br0" timeOffset="89024.1567">23319 9437 0,'17'17'15,"-17"1"-15,18-18 16,0 18 0,-18-36 46,-18 0-46,18 1-16,-18-18 0,1 17 15,-1 0-15,0-17 16,1 0-16,-19-18 0,-34-35 16,-1 17-16,18 18 15,-17-35-15,-89-88 16,71 70-16,-18 18 0,-70-124 16,105 124-1,18-1-15,0 1 16,0 0-16,0 0 0,-52-106 15,52 88-15,17 0 0,-16-17 16,-1 17-16,0-18 0,-71-105 16,36 123-1,-71-123-15,89 123 16,-18 0-16,-89-88 16,107 124-16,-54-36 15,89 53-15,-18 18 16,35-1-16,-17-17 15,17 36-15,1-1 0,17-17 16,-18 17-16,18 1 16,18 17-1,-1 0 1,1 17-16,0 1 0,-1 0 16</inkml:trace>
  <inkml:trace contextRef="#ctx0" brushRef="#br0" timeOffset="89374.951">20867 6421 0,'-18'0'0,"36"0"0,-36-18 31,18-88-16,-17 53-15,-1-17 0,-35-54 16,18 54-16,-18-54 16,35 54-16,1 17 15,17 0-15,-18 0 0,18 0 16,0-35-16,0 52 16,0 19-16,18-1 15,-18 1-15,35 17 16,0 17-16,36 1 15,-36-1-15,18 1 0,35 17 16,-53-17-16,53 0 16,-35-18-16,-35 17 15</inkml:trace>
  <inkml:trace contextRef="#ctx0" brushRef="#br0" timeOffset="91828.054">22878 9966 0,'-18'0'16,"18"-18"47,0 1-63,0-19 15,18 1-15,-18 0 0,17-53 16,1 17-16,17-52 15,-17 34 1,35-87-16,-36 88 16,54-159-16,-36 106 15,53-177-15,-35 142 16,0 0-16,18-1 16,52-211-16,-52 194 15,70-176-15,-70 176 16,34-142-16,-52 178 15,0 17-15,-18 0 16,1 17-16,-1 1 0,0-1 16,1 18-16,-19 0 0,18-70 15,-17 123-15,0-35 16,-18 35-16,17 0 16,-17 18-16,0 17 15,0 1-15,0-1 16,0 0-16</inkml:trace>
  <inkml:trace contextRef="#ctx0" brushRef="#br0" timeOffset="92134.1007">23918 5080 0,'0'0'16,"0"-18"-16,18 1 0,35-36 16,0 0-16,-18 18 15,89-71-15,-19 35 16,-69 36-16,-1 0 16,-17 35-16,17-18 15,-17 36-15,-1 17 16,-17-17-16,18 17 15,-1 18-15,1-36 16,17 36-16,-17-35 16,0 17-16,-1-17 15,1 0-15,0 17 0,-1-18 0</inkml:trace>
  <inkml:trace contextRef="#ctx0" brushRef="#br0" timeOffset="93195.7775">24924 4551 0,'17'17'16,"19"-17"-16,-19 0 16,19-17-16,17-1 0,-18 1 0,0-19 15,0 1-15,36-36 16,-53 36-16,-18-18 0,0 36 16,0-19-16,-36 19 15,19-19-15,-36 36 0,17-17 0,-34 17 16,-36 35-1,53-17-15,-17 70 16,52-53-16,18 0 16,0 1-16,53 52 15,0-53-15,17 0 0,54 1 16,-36-36-16,53 17 16,-17-52-1,-72 17-15,19-17 16,-36 35-16,-17-17 0</inkml:trace>
  <inkml:trace contextRef="#ctx0" brushRef="#br0" timeOffset="94436.0071">26017 4339 0,'0'18'16,"0"35"-1,0-18-15,18 18 16,0-18-1,-1-17-15,1-1 0,-18 1 16,18-18-16,-1 0 0,1 0 16,-1-18-16,1-17 15,-18 18-15,0-1 16,0 0 0,18 36 15,17 0-31,-17-1 15,35-17-15,-18 0 16,18-17-16,-36-1 16,19-17-1,-36 17-15,-18-35 16,-17 35-16,0-34 16,-1 34-16,1 18 15,17 0-15,1 0 0,17 18 16</inkml:trace>
  <inkml:trace contextRef="#ctx0" brushRef="#br0" timeOffset="94658.0993">26582 4498 0,'17'35'16,"-17"0"-1,-17 1-15,-1-19 0,1 36 16,-1 0 0</inkml:trace>
  <inkml:trace contextRef="#ctx0" brushRef="#br0" timeOffset="95319.36">26758 4233 0,'0'0'0,"18"0"31,-1-17-15,1 17-16,17 0 0,1 0 15,-19 0-15,19 35 16,-19-17-1,-17 17 1,0 0-16,-17-17 0,17-1 16,-18 19-16,18-19 15,18-17 1,-1 18-16,1-18 16,0 0-16,-1-18 15,1 18-15,17 0 16,-17 0-16</inkml:trace>
  <inkml:trace contextRef="#ctx0" brushRef="#br0" timeOffset="105056.9083">15416 16140 0,'0'-18'0</inkml:trace>
  <inkml:trace contextRef="#ctx0" brushRef="#br0" timeOffset="106303.3464">15363 16034 0,'0'17'94,"0"1"-78,0 0-16,0-1 0,0 19 15,0-19 1,0 19 0,18-19-16,-18 1 15,18-1-15,-18 1 0,17 0 16,1-1-1,-18 1-15,18 0 16,-1-18-16,19 17 16,-1-17-16,-17 18 15,17-18-15,-18 0 0,54-18 16,-36 18-16,36-17 16,-54-1-16,54 0 15,-36 18-15,18-17 16,-35 17-16,17-18 15,-17 18-15,17-18 16,-17 18-16,17 0 16,-17 0-1,-1 0-15,1 0 16,17 0-16,-17 18 16,17 0-16,-17-1 15,-1 19 1,-17-19-16,18 19 15,-18-19-15,0 18 16,0-17-16,-18 0 16,18-1-16,0-34 31,-17-1-15,17 0-16,17-17 15,-17 18-15,18-19 16,0 19-1,-1 17 1,1-18 0,0 18-16,-1 0 0,1 0 15,35 0-15,-18 0 16,18 18-16,-18-18 16,0 0-16,36 35 15,-18-17-15,-18-1 0,53 18 16,-52-35-1,17 18-15,-18-18 16,53 0-16,-17-35 16,-36 0-16,35-36 15,-34 36-15,-19-36 16,-17 36-16,-35 0 16,17 17-16,-70 0 15,53 36-15</inkml:trace>
  <inkml:trace contextRef="#ctx0" brushRef="#br0" timeOffset="112297.8705">16104 16828 0,'0'-18'0,"18"18"16,-18-18 0,-18 18-16,1 0 15,-36 0 1,35 0-16,-17 18 16,-53 35-16,52-18 15,-17-17-15,1 17 0,-1 0 16,0-17-16,17 17 0,-16 0 15,-19 36-15,36-36 16,-1 18-16,36-18 16,0 36-1,0-53-15,53 52 16,-17-52-16,17 17 16,-1 0-16,1 1 0,18-1 0,-1 0 15,54 18 1,-54-35-16,1-1 0,-18 1 15,18-18-15,34 35 16,-52-35-16,-17 18 0,-1-18 16,0 18-16,-17-18 15,-1 17-15,1 1 0,0 0 16,-36-18 0,0 17-16,1 1 15,-1-1-15</inkml:trace>
  <inkml:trace contextRef="#ctx0" brushRef="#br0" timeOffset="113321.4596">17427 17445 0,'0'18'0,"18"34"15,-18-16-15,35 105 16,-35-71-16,18 19 16,-1 52-16,-17-71 15,18-17-15,-18-18 0,0-17 16,0 0-16,0-36 15,-18-35 1,18 0 0,0-70-16,0 70 15,0-18-15,0-17 0,0 18 16,0-19-16,18 36 0,-18 1 16,18-19-1,-1 53-15,1 18 0,0 0 16,-1 0-16,36 53 15,-35-17-15,52 52 16,-52-35-16,35 88 16,-35-88-16,17 70 15,-18-70 1,-17-18-16,18 18 0,-18 0 16,18-35-16,-18-1 15,0 1-15,-18-18 16,18-18-1</inkml:trace>
  <inkml:trace contextRef="#ctx0" brushRef="#br0" timeOffset="113465.8434">17586 17939 0,'18'-18'0,"-1"0"16,36 1-16,-35-1 15,17 18-15,-17 0 0,-1 0 16</inkml:trace>
  <inkml:trace contextRef="#ctx0" brushRef="#br0" timeOffset="117967.8163">18221 17533 0,'0'0'0,"-18"-18"16,1 36 0,17 17-16,-18 1 15,18 52 1,0-35-16,18 0 0,-1-18 15,19 53-15,-1-53 16,35 1-16,-34-19 16,17-17-16,0 0 0,-18 0 15,53-53 1,-53 36-16,18-54 16,-35 36-16,-18-53 15,-18 35-15,-52-35 16,34 35-16,-69-18 15,34 54-15,18-1 16,0 18-16,0 0 0,-17 18 16,52-1-16,0 54 15,36-36-15,35 36 16,-35-36-16,70 0 16,-53-17-16,53 17 15,-70-35 1,17 18-16,18-18 15,-18 0-15,-17 0 16</inkml:trace>
  <inkml:trace contextRef="#ctx0" brushRef="#br0" timeOffset="118420.522">18979 17939 0,'0'0'15,"18"17"-15,-18 1 16,0 0-16,18 35 16,-18-18-16,0 0 15,17-17-15,-17-1 0,18 19 16,0-36-16,-1-18 16</inkml:trace>
  <inkml:trace contextRef="#ctx0" brushRef="#br0" timeOffset="118550.3655">19050 17745 0,'18'0'0,"-18"17"15,17-17-15</inkml:trace>
  <inkml:trace contextRef="#ctx0" brushRef="#br0" timeOffset="119288.4361">17127 17304 0,'-17'0'0,"-1"0"15,0 0-15,1 35 16,-1 18-16,18 0 15,0 53-15,0-36 16,18 1-16,35 70 16,-18-71-16,0 1 15,1 0-15,16-18 0,54 35 16,-35-71-16,-1 1 16,19 0-16,-19-18 0</inkml:trace>
  <inkml:trace contextRef="#ctx0" brushRef="#br0" timeOffset="119768.7124">19103 17304 0,'0'0'15,"18"17"1,34 36 0,-16 0-16,-1 0 15,18 0-15,-18 18 0,53 52 16,-70-52-16,17-1 15,1 54-15,-36-71 16,0 35 0,-18-35-16,-17 0 15,17-18-15,-35-17 16,36-18-16</inkml:trace>
  <inkml:trace contextRef="#ctx0" brushRef="#br0" timeOffset="120107.6305">19438 17110 0,'-18'17'0,"36"-17"16,35 0-1,-18 0 1,18 0-16,18 0 15,-36-17-15,0 17 16,-17 0-16,0-18 0</inkml:trace>
  <inkml:trace contextRef="#ctx0" brushRef="#br0" timeOffset="120251.0106">19597 17216 0,'35'52'15,"-70"-104"-15,70 122 0,-17-52 16,17 35 0,-35-36-16,18 19 15,-18-19-15</inkml:trace>
  <inkml:trace contextRef="#ctx0" brushRef="#br0" timeOffset="121814.3082">20214 17286 0,'-17'-18'15,"-1"18"-15,0 0 16,-17 36-1,17-19-15,18 36 16,0 53-16,0-53 16,0 35-16,18-17 15,0-1-15,17 1 0,0 52 16,0-87-16,18 52 16,-17-70-16,-19-1 15,54 1-15,-36-18 16,-17-18-16</inkml:trace>
  <inkml:trace contextRef="#ctx0" brushRef="#br0" timeOffset="122225.4006">20638 17639 0,'17'123'15,"-34"-246"-15,52 299 0,-18-123 0,1 71 16,-18-89-16,18 0 16,-18-17-16,0 17 15,0-52 1,0-54 0,-18 36-16,0-71 15,18 53-15,-17-18 0,17 1 16,0-71-16,0 88 15,35 0-15,-17 53 16,17-18-16,-17 18 16,-18 18-16,35 0 0,-17 70 15,-1-35 1,1 70-16,-1-70 16,1 0-16,0 35 15,-1-53-15,1 1 0,17 17 16,-17-36-1,0 1-15,-1-18 16</inkml:trace>
  <inkml:trace contextRef="#ctx0" brushRef="#br0" timeOffset="122375.6436">20779 17903 0,'17'0'15,"1"-17"1,0-1-16,17 1 0,0-1 16,-17 18-16,-1 0 15</inkml:trace>
  <inkml:trace contextRef="#ctx0" brushRef="#br0" timeOffset="122730.5955">21043 17357 0,'0'0'0,"-17"0"0,34 0 15,1 0 1,-1 0-1,19 0 1,-19 0-16</inkml:trace>
  <inkml:trace contextRef="#ctx0" brushRef="#br0" timeOffset="123042.4244">21343 17127 0,'0'0'16,"18"0"-1,35-17 1,-36 17-16,19-18 16,-1 18-16,18-18 15,-36 18-15,1 0 16,0 0-16,-1 0 0,-17 18 16,-17-18-1</inkml:trace>
  <inkml:trace contextRef="#ctx0" brushRef="#br0" timeOffset="123180.255">21537 17127 0,'0'0'15,"0"53"-15,18-35 0,-18 35 16,0-18-16,0-17 16,0 17-16,0-17 0,17 35 15,1-53 1</inkml:trace>
  <inkml:trace contextRef="#ctx0" brushRef="#br0" timeOffset="125261.5214">21731 17851 0,'-18'17'16,"18"1"15,0-1-15,36 1-1,-19-18-15,1 0 16,0 0-16,17 0 0,36-18 16,-54 1-16,18-1 0,1 1 15,-19-1-15,1-17 16,-18-1-16,-18 1 15,1 17 1,-36-34-16,35 52 16,-35-36-16,18 36 15,0 18-15,-1 0 16,19-1-16,-1 1 0,-17 17 0,17-17 16,1 52-1,17-34-15,0-19 16,17 18-16,1 1 0,17 34 15,-17-52-15,52 17 16,-17-35-16,18 0 16,-36 0-16,0 0 15,1-17-15,-19 17 0,1-18 16</inkml:trace>
  <inkml:trace contextRef="#ctx0" brushRef="#br0" timeOffset="125506.365">22296 18027 0,'0'35'0,"0"-70"0,17 123 0,18 0 16,-17-35-16,17 35 15,-35-52-15,18-1 16,-18 0-16,0 1 15,-18-19-15,-17-17 16,0-17 0,17-1-16,-17-17 0,0-1 15,-1 1-15,1 0 16</inkml:trace>
  <inkml:trace contextRef="#ctx0" brushRef="#br0" timeOffset="125634.7049">22102 17815 0,'17'0'16,"-34"0"-16,52 0 0,-18 0 15,1 0-15</inkml:trace>
  <inkml:trace contextRef="#ctx0" brushRef="#br0" timeOffset="125935.1339">22348 17268 0,'18'0'16,"17"36"-1,-17 17-15,70 53 16,-52-54-16,16 37 16,1-19-16,-17 1 0,-1-1 15,18 54 1,-53-71-16,0 35 16,0-53-16,-35 36 15,-1-36-15,-34 0 16</inkml:trace>
  <inkml:trace contextRef="#ctx0" brushRef="#br0" timeOffset="126968.3802">23230 17709 0,'0'0'0,"18"0"15,17-17-15,1-1 16,34-35-1,-35 36-15,1-1 0,-19 18 16,1 0-16</inkml:trace>
  <inkml:trace contextRef="#ctx0" brushRef="#br0" timeOffset="127096.7219">23389 17992 0,'0'0'16,"53"17"-16,-18-17 0,18-35 15,-35 17-15,17 1 16,-17-1-16</inkml:trace>
  <inkml:trace contextRef="#ctx0" brushRef="#br0" timeOffset="128470.6093">24324 17515 0,'0'-17'47,"0"-1"-32,-18 18 1,1-17 15,-1 17-31,0 17 16,-17 1-16,35-1 16,-17 1-16,-1 0 0,18 17 15,0 53-15,0-35 16,18-18-16,-1 18 15,1-17-15,35-1 16,-18-18-16,18 1 0,0 0 0,0-1 16,0-17-16,70-17 15,-88-1-15,54-35 16,-54 18-16,-17 0 16,-1-1-16,-17-17 0,-17 1 15,-19-54-15,1 53 16,-53-35-16,35 52 15,-18 1-15,1 0 16,17-1-16,-71 1 16,89 35-16,-18 35 15,36 1-15,34 17 16,18-18-16,1 0 16,17 1-16,0-1 0,0-18 15,-18 1-15,18 0 0,35 17 16,-53 0-16,0-35 15,-17 18-15,17-18 0,-17 0 16,0 0-16</inkml:trace>
  <inkml:trace contextRef="#ctx0" brushRef="#br0" timeOffset="128688.19">25100 17886 0,'18'70'15,"-36"-140"-15,36 158 0,-1-53 16,-17 18-16,18-35 16,-18 0-16,18-18 15,-36 0 1</inkml:trace>
  <inkml:trace contextRef="#ctx0" brushRef="#br0" timeOffset="128848.616">25030 17586 0,'17'-18'31,"1"1"-31</inkml:trace>
  <inkml:trace contextRef="#ctx0" brushRef="#br0" timeOffset="129143.3979">24959 17039 0,'0'0'16,"18"0"-1,35-17 1,-36-1-16,19 18 16,-1 0-16,18 0 15,-36 0-15,19 0 16</inkml:trace>
  <inkml:trace contextRef="#ctx0" brushRef="#br0" timeOffset="129264.7219">25135 17074 0,'18'53'16,"-36"-106"-16,36 142 0,0-54 15,-1 0-15,-17-17 16,0-1-16</inkml:trace>
  <inkml:trace contextRef="#ctx0" brushRef="#br0" timeOffset="129983.7762">25665 17956 0,'0'0'16,"0"18"-16,-18-18 16,18 18-16,0-36 15,-18 0-15,18-52 16,0 35-16,18-18 16,0-88-16,-18 70 15,17-88 1,-17 89-16,18-54 0,0 89 15,-1-18 1,1 18-16,-1 17 16,1 18-16,0 18 15,-1 52 1,-17-17-16,18 0 0,17 88 16,-17-70-16,35 52 15,-18-52-15,18-1 16,-35-34-16,17-1 15,-35-17 1,0-36 0</inkml:trace>
  <inkml:trace contextRef="#ctx0" brushRef="#br0" timeOffset="130121.1525">25770 17692 0,'53'-18'16,"-17"-17"-16,17-18 16,-36 35-16,18 1 15</inkml:trace>
  <inkml:trace contextRef="#ctx0" brushRef="#br0" timeOffset="130388.8642">26053 17039 0,'17'0'16,"19"-17"-16,-19 17 15,18-18 1,1 18-16,-1-18 0,0 18 16,-17-17-16,17 17 0,-17-18 15,0 18-15,-18-18 0</inkml:trace>
  <inkml:trace contextRef="#ctx0" brushRef="#br0" timeOffset="130500.1599">26211 17074 0,'0'0'0,"0"36"0,18-1 16,17 36 0,-35-54-16,18 18 0,0-17 15,-1-18-15</inkml:trace>
  <inkml:trace contextRef="#ctx0" brushRef="#br0" timeOffset="131122.4619">26582 17939 0,'0'0'0,"0"35"0,0-17 16,0-1 0,0-34-16,0-36 15,0 17-15,0 1 16,17 0 0,-17-18-16,0-18 0,18-70 15,0 53-15,-18 18 0,0-1 16,0-17-16,0-36 15,0 89-15,0 0 0,17 17 16,-17 1-16,18 17 16,0 0-16,-18 35 15,17 0-15,1 18 0,17 53 16,-17-53-16,17 17 16,-17 1-16,17-1 0,-17 1 15,35 70 1,-36-88-16,1 35 15,0-70-15,-18 17 16,0-17-16,-18-36 16,18 0-1</inkml:trace>
  <inkml:trace contextRef="#ctx0" brushRef="#br0" timeOffset="131298.6843">26617 17692 0,'0'0'16,"18"0"-16,17-18 15,-17 18-15,17-17 16,0-1-16,0 0 0,-17 1 16,17 17-16,-17 0 15,0 0-15</inkml:trace>
  <inkml:trace contextRef="#ctx0" brushRef="#br0" timeOffset="131712.2565">26935 17039 0,'0'0'0,"-18"18"0,36-18 31,17 0-15,-17-18-16,-1 18 16,18 0-16,18 0 15,-35 0-15,35 0 16,-35 0-16,-1-17 0,-17-1 15</inkml:trace>
  <inkml:trace contextRef="#ctx0" brushRef="#br0" timeOffset="132028.7412">27323 16739 0,'0'0'16,"0"-17"-16,17 17 0,19-18 15,-1 18 1,18-18-16,-18 18 16,18-17-16,-35 17 15,17 0 1</inkml:trace>
  <inkml:trace contextRef="#ctx0" brushRef="#br0" timeOffset="132186.4327">27499 16775 0,'0'0'16,"0"70"-16,0-35 0,18 1 15,-1 34 1,-17-34-16,18 16 16,-18-34-16,18 0 0,-18-1 15,17 1-15</inkml:trace>
  <inkml:trace contextRef="#ctx0" brushRef="#br0" timeOffset="133274.1671">27781 17568 0,'18'18'15,"0"-18"1,17 0 0,-18 0-16,54-35 15,-36 17-15,53-17 16,-52 17-16,17-35 15,-36 18-15,1 17 0,-18 1 16,-18-19 0,1 19-16,-19-1 15,1 18-15,0 0 0,0 0 0,-1 0 16,-34 35-16,34-17 16,1 0-16,-18 70 15,53-35 1,18-18-16,35 71 15,-18-71-15,18 0 16,35 1-16,-35-36 16,-18 0-16,54 0 15,-36-18 1,-36 18-16,18-35 0</inkml:trace>
  <inkml:trace contextRef="#ctx0" brushRef="#br0" timeOffset="133892.2655">28575 17798 0,'0'0'0,"0"53"15,18-18-15,-18 18 0,35 35 16,-17-53 0,17 53-16,-18-52 15,1-19-15,0 36 16,-18-35-16,-18 0 15,0-18-15,-17 0 16,18 0-16,-36-36 16,17 19-16,1-19 15,17 1-15,-17 0 0,0-71 16</inkml:trace>
  <inkml:trace contextRef="#ctx0" brushRef="#br0" timeOffset="134020.1049">28610 17392 0,'0'0'0,"36"-18"0,34 1 15,-52-1-15,-1 0 0,19 1 16</inkml:trace>
  <inkml:trace contextRef="#ctx0" brushRef="#br0" timeOffset="135398.8596">25453 18380 0,'0'17'15,"18"-17"17,17-35-32,-18 0 15,54-53 1,-36 35-16,18-18 0,18-35 16,-1 18-16,89-159 15,-53 106-15,106-106 16,-107 124-16,1-1 0,106-123 15,-106 124 1,-18 35-16,53-71 16,-106 106-16,1 18 0,-36 17 15,0 0-15,-18 18 16,-53 18 0</inkml:trace>
  <inkml:trace contextRef="#ctx0" brushRef="#br0" timeOffset="135688.6304">26123 18009 0,'71'-35'15,"-142"70"-15,177-105 0,-53 17 0,70-88 16,-52 53-16,88-106 16,-71 105-16,88-105 15,-87 88-15,-1 18 16,0 0-16,-18 0 16,-17 17-16,-17 36 0,-1 0 0,-35 17 15,0 0-15,-18 36 16,1 0-16</inkml:trace>
  <inkml:trace contextRef="#ctx0" brushRef="#br0" timeOffset="135877.2898">26564 17939 0,'53'-88'16,"-106"176"-16,159-229 15,-35 52-15,52-87 16,-35 88-16,-17 17 0,17 1 16,35-54-16,-70 89 15,-17 0-15</inkml:trace>
  <inkml:trace contextRef="#ctx0" brushRef="#br0" timeOffset="137279.5221">24465 18627 0,'-17'0'16,"17"17"-1,0 1 32,17-18-47,1 0 31,-1 18-15,1-18-16,0 0 0,-1 0 16,19 0-16,34 0 15,-35 0-15,54-18 16,16 0-1,-69 18-15,-1 0 0,0 0 16,1 0-16,-19 0 0,19 18 16,-19-18-1</inkml:trace>
  <inkml:trace contextRef="#ctx0" brushRef="#br0" timeOffset="138190.6861">27958 18538 0,'70'0'16,"-35"0"-16,107 18 15,-72-18 1,1 0-16,17 0 0,71 0 16,-106 0-16,35 0 15,-53 0-15,-17 0 16</inkml:trace>
  <inkml:trace contextRef="#ctx0" brushRef="#br0" timeOffset="140043.6145">15240 14764 0,'0'-18'62,"18"0"-62,-18 1 16,0-1-16,17-17 15,-17 17-15,18-17 16,0 35-16,-18-18 16,35 1-16,-18 17 15,1 0-15,88 0 16,-18 0-1,0 0 1,18 0 0,-53 0-16,0 0 0,0-18 0,17 0 15,-34 1-15,-19-1 16,19-17-16,-19 17 16,-17-35-1,0 18-15,0 17 0,0-17 16,-17 0-16,17 17 15,-18-17-15,18 0 0,-18-18 16,1 17-16,17 19 16,-18 17-16,18 17 15,0 1-15,0 35 16,0-35-16,0 17 16,0 0-16,0 1 0,35 16 15,-35-16-15,53 17 16,-35-36-16,17 19 15,53-1 1,-17-18-16,-18 1 0,70 0 16,-70-18-16,18 0 15,-1 0-15,1-18 0,0 0 16,34 18-16,-52-17 16,18 17-1,-36 0-15,18 0 16,-35 0-16,-1 17 15,1-17-15,0 0 0,-1 36 16,1-19-16,-18 1 16,17 0-16,-17-1 0,0 36 15,18-18-15,-18-17 16,35 35 0,-17-18-1</inkml:trace>
  <inkml:trace contextRef="#ctx0" brushRef="#br0" timeOffset="160663.8439">141 7056 0,'0'0'16,"0"35"-16,0-18 0,18 1 0,17 0 16,-17-18-1,-1 17-15,1 1 16,0-18-16,-1 18 16,-17-1-16</inkml:trace>
  <inkml:trace contextRef="#ctx0" brushRef="#br0" timeOffset="161387.2671">141 8061 0,'-18'18'15,"18"-1"1,18 1-16,0 0 15,-1-1-15,1 18 16,0-17-16,17 0 0,-17 17 16,17 0-16,-17-17 15,17-18-15,-18 0 16</inkml:trace>
  <inkml:trace contextRef="#ctx0" brushRef="#br0" timeOffset="161904.671">88 9313 0,'0'0'15,"-17"0"-15,17 18 0,0 0 16,17 35-16,1-18 16,17 0-16,0-17 15,-17 17-15,17-17 0,1-1 0,-19 1 16,36 0-16,-18-1 16</inkml:trace>
  <inkml:trace contextRef="#ctx0" brushRef="#br0" timeOffset="162471.56">123 10689 0,'0'0'0,"-17"0"0,17-17 47,17 34-47,1 1 15,17-1-15,18 36 16,0-35-16</inkml:trace>
  <inkml:trace contextRef="#ctx0" brushRef="#br0" timeOffset="164551.2183">176 11836 0,'0'17'15,"53"19"-15,-35-19 16,17 1-16,18 17 16,-18-17-16,-17 17 0,35 0 15</inkml:trace>
  <inkml:trace contextRef="#ctx0" brushRef="#br0" timeOffset="165034.9951">141 12665 0,'-18'17'15,"36"-34"-15,-18 52 16,35 18 0,-17-18-16,17-17 0,-17 17 15,35 0-15,-18 1 16,18-1-16,-35-17 16,-1 17-16</inkml:trace>
  <inkml:trace contextRef="#ctx0" brushRef="#br0" timeOffset="165994.4214">159 13529 0,'0'18'16,"17"-1"-1,19 1-15,-19 0 16,1 17-16,17 0 15,1-17-15,-19-18 16,1 17-16,17 1 16,-17-18-16,-18 18 15</inkml:trace>
  <inkml:trace contextRef="#ctx0" brushRef="#br0" timeOffset="167621.5442">229 14305 0,'18'0'0,"-18"-17"15</inkml:trace>
  <inkml:trace contextRef="#ctx0" brushRef="#br0" timeOffset="167789.6068">318 14517 0,'0'-18'32</inkml:trace>
  <inkml:trace contextRef="#ctx0" brushRef="#br0" timeOffset="168071.3809">370 14728 0,'0'0'16,"0"18"15,0 0-15,0-1-1,-17 1-15,17 0 16,0-1-1</inkml:trace>
  <inkml:trace contextRef="#ctx0" brushRef="#br0" timeOffset="168192.894">388 14905 0,'0'53'16,"0"-106"-16,-18 106 15,18-36-15,18-17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07:22.1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6844 4039 0,'0'18'15,"18"0"1,-1-18-16,18 17 16,-17-17-16,0 0 15,17 0-15,0 0 16,-17 0-16,52 0 16,-52 0-16,70-17 15,-52 17-15,52-18 16,-53 18-16,53-18 15,-35 18-15,35 0 16,-35 18-16,53-18 16,-53 18-16,88-18 15,-70 0-15,87 0 16,-69 0-16,69 0 16,-87 0-1,105 0-15,-87 0 16,87 0-16,-70 0 15,88 0-15,-88 0 16,123-18 0,-123 18-16,123-18 15,-105 18-15,122-17 16,-104 17-16,-19 0 16,142-18-16,-124 0 0,159 1 15,-159-1-15,159 0 16,-159 1-16,123-1 15,-123 1 1,142 17-16,-160 0 16,18 0-16,0 0 0,-17 0 15,17 0-15,0 0 0,141 0 16,-123 0-16,123-18 16,-141 0-1,159 1-15,-141 17 16,123-18-16,-123 18 15,123-18 1,-141 18-16,141-17 16,-140-1-16,157 18 15,-157-18-15,140 1 16,-141 17-16,141 0 16,-141 0-16,0 0 15,-17 0-15,-1 0 0,124 0 16,-106 0-16,106 0 15,-123 0-15,-1 0 16,1 0-16,17 0 0,106 0 16,-124 0-16,124 0 15,-123 0-15,105 17 16,-123-17-16,123 18 16,-105-18-1,122 0-15,-104 18 16,105-18-16,-124 0 15,124 17-15,-106-17 16,106 0 0,-124 0-16,124 0 15,-123 0-15,123 18 16,-124-18-16,1 0 16,123 0-16,-141 0 0,123 0 15,-106 0 1,-17 0-16,18-18 0,-19 18 15,19 0-15,105-17 16,-123 17-16,88 0 16,-88 0-16,0 0 0,70 0 15,-70 0-15,70 17 16,-87-17 0,-1 0-16,-18 18 0,19-18 15,52 0-15,-71 0 16,71 18-1,-70-18-15,52 0 0,-70 0 16,53 17 0,-71-17-16,54 0 15,-72 0-15,18 0 0,18 0 16,-35 0-16,0-17 16,17 17-1,-17 0 1,17-18-16,-17 18 15,-1 0 1,1 0-16,-18 18 16,17-1-16,-17 1 15</inkml:trace>
  <inkml:trace contextRef="#ctx0" brushRef="#br0" timeOffset="433.6539">26264 3475 0,'0'18'16,"18"-1"-16,0 1 0,-1-1 16,1 19-16,17-19 0,0 19 15,18-19-15,71 36 16,-71-18-16,70 18 15,-52-35-15,35 35 16,-89-35-16,1 17 16,-18-18-16,-18 19 15,1-19-15,-72 36 16,36-35-16,1 0 16,-1-1-16,0 1 0,17 0 15,1-18-15,-18 35 16,53-18-16,-17 1 15</inkml:trace>
  <inkml:trace contextRef="#ctx0" brushRef="#br0" timeOffset="43136.8899">5045 4710 0,'17'0'15,"19"0"1,-1 0-16,35 17 0,-17-17 15,89 0-15,-54 0 16,-18 0-16,107-35 16,-107 35-16,71-35 15,-88 35-15,0 0 16,-18 0-16,-17 17 0</inkml:trace>
  <inkml:trace contextRef="#ctx0" brushRef="#br0" timeOffset="74130.3788">8784 16563 0,'0'0'0,"0"18"0,18 52 16,-18-17-16,0 53 15,0-36-15,0 54 16,0-71-16,17 35 16,-17-70-16,18-1 15,0 1-15,-18 0 0,17-18 16</inkml:trace>
  <inkml:trace contextRef="#ctx0" brushRef="#br0" timeOffset="74436.1243">9137 16845 0,'0'88'0,"0"-176"0,0 212 16,18-54-16,17-35 15,-17 1-15,17-19 16,0 1-16,53-18 15,-52 0-15,-1-18 0,18 1 16,-36-19-16,36-34 16,-53 35-16,0-1 0,-17 1 15,-36-18 1,0 36-16,18-1 0,-18 18 16,17 0-16,-34 35 15,52-17-15,18-1 0,0 1 16,0 0-16,18-1 15</inkml:trace>
  <inkml:trace contextRef="#ctx0" brushRef="#br0" timeOffset="74619.6109">9843 17057 0,'-18'53'15,"36"-106"-15,-36 123 0,0-52 16,1 17-16,-1-17 0,0 17 16,1-17-16,17-1 15</inkml:trace>
  <inkml:trace contextRef="#ctx0" brushRef="#br0" timeOffset="74930.4384">10107 16969 0,'-18'0'15,"1"0"-15,-18 53 16,17-18-16,18 18 16,0-18-16,18 18 15,17-53-15,35 18 16,-34-18-16,-1-18 15,0 0-15,0 1 0,1-19 16,-1-17-16,-35 18 16,-18-18-1,1 18-15,-36 0 16,18 17-16,-36 0 16,36 18-16,17 0 0,-17 18 15,35 0-15,0-1 16</inkml:trace>
  <inkml:trace contextRef="#ctx0" brushRef="#br0" timeOffset="75225.3321">10566 16880 0,'-18'18'16,"18"0"-16,0 35 15,0-36-15,35 36 16,-17-35-16,17-1 0,-17-17 16,0 0-16,17 0 15,-18 0-15,1 0 0,0-17 16,-1-1-16,-17 1 0,18-1 16,-36-35-16,1 35 15,-19-17-15,1 17 16,-18 1-1,18 17-15,17 0 0,1 17 16,17 1-16,0 0 16,17-18-16</inkml:trace>
  <inkml:trace contextRef="#ctx0" brushRef="#br0" timeOffset="75531.6722">11007 16845 0,'17'0'0,"-34"18"15,17-1-15,0 1 16,0 35-16,0-18 16,0-17-16,35 35 15,0-36-15,18 1 16,-18-18-16,1 0 15,-19-18-15,54-34 16,-53 16-16,-1-17 16,-17 18-16,0 0 15,-35 17-15,0 1 0,-1-1 0,-52 18 16,35 18 0,-17 17-16,52-35 15</inkml:trace>
  <inkml:trace contextRef="#ctx0" brushRef="#br0" timeOffset="78057.1179">12330 17039 0,'17'0'16,"1"18"-16,17-18 16,0 17-16,18 1 15,0 0-15,35-18 16,-35 0-16,36 0 16,-37-18-16,-16 0 15,17 1-15,-36 17 16,1-18-16</inkml:trace>
  <inkml:trace contextRef="#ctx0" brushRef="#br0" timeOffset="78301.8967">12771 16933 0,'35'18'16,"-18"-18"-16,19 18 0,-1-18 0,53 17 15,-52-17-15,16 36 16,-34-19-16,-18 18 16,0-17-1,-18 0-15,-34 35 16,16-36-16,-17 1 0,18 0 16,0-1-16,-18 1 15,35-18-15,1 0 0</inkml:trace>
  <inkml:trace contextRef="#ctx0" brushRef="#br0" timeOffset="78697.2885">13988 16633 0,'-18'89'16,"36"-178"-16,-36 231 0,0-19 16,18-70-16,0 35 15,0-35-15,0-18 16,0-17-16,18 0 0,35-18 15,-35-18-15</inkml:trace>
  <inkml:trace contextRef="#ctx0" brushRef="#br0" timeOffset="78957.2141">14252 16898 0,'-17'71'16,"34"-142"-16,-34 177 0,17-71 15,17 0-15,1-17 16,35 0-16,-36-18 16,54-18-16,-36 18 15,-17-18 1,0 1-16,-18-1 0,0-35 16,-18 36-16,-35-19 15,18 19-15,-18-19 16,18 36-16,17 0 15,-17 18-15,35 0 16,0-1-16</inkml:trace>
  <inkml:trace contextRef="#ctx0" brushRef="#br0" timeOffset="79229.0299">14605 16969 0,'0'0'15,"18"0"-15,-18 35 31,0 0-31,17-17 16,1 17-16,0-17 16,17-18-16,-18 0 0,19 0 15,17-36 1,-36 1-16,19-18 16,-36 18-16,0-18 15,-18 35-15,0 1 0,-35-1 16,36 18-16,-1 18 15,-17 17 1,35-17-16,0-1 0,0 1 16,35 0-16</inkml:trace>
  <inkml:trace contextRef="#ctx0" brushRef="#br0" timeOffset="79380.4323">15117 17022 0,'0'35'15,"0"-70"-15,0 87 0,-18 1 16,0-35-16,1 0 16,17-1-16,-18 19 15</inkml:trace>
  <inkml:trace contextRef="#ctx0" brushRef="#br0" timeOffset="79680.7315">15469 16933 0,'-17'18'15,"-1"0"-15,0-1 16,1 1-16,17 17 0,0 18 16,17-35-16,19 17 15,-19-35-15,19 0 16,-1 0-16,0 0 15,18-35-15,-35-1 16,-1-16-16,-17 34 16,0-17-16,0 17 0,-17 0 15,-36-17 1,35 17-16,-17 18 0,-18 0 16,35 18-16,18 0 15,0-1-15,18 1 16,0-18-16</inkml:trace>
  <inkml:trace contextRef="#ctx0" brushRef="#br0" timeOffset="79947.5239">15893 16933 0,'0'0'0,"-18"18"16,18 0-16,0 35 15,0-36 1,18 36-16,-1-35 15,1-1-15,0-17 0,17 0 16,18 0-16,-18-17 16,0-19-1,-17 1-15,-18 18 0,0-1 16,-18-17-16,-17-1 16,17 19-16,-35 17 15,18 0-15,18 0 16,-1 0-16,0 17 0,18 1 15,0 0-15,18-18 0</inkml:trace>
  <inkml:trace contextRef="#ctx0" brushRef="#br0" timeOffset="80209.1033">16316 16880 0,'0'0'0,"0"18"0,-18 0 0,1-1 15,-1 19-15,0-19 0,18 19 16,0-19-16,18 1 16,0 17-16,52-17 15,-34-18-15,34-18 16,-35 0-16,-17 1 0,17-1 16,-17 1-16,-18-36 15,0 17-15,-18 1 16,-17 35-16,17-18 0,-52 18 15,35 0 1,-1 18-16</inkml:trace>
  <inkml:trace contextRef="#ctx0" brushRef="#br0" timeOffset="80892.9207">17445 16933 0,'0'18'16,"0"0"-16,18 35 16,-18-36-16,17 1 15,-17-1-15,35 19 16,-17-36-16,17 17 15,-17-17-15,0-17 16,-1-1-16,1 0 16,-18 1-1,0-1-15,0 36 16,18 17 0,-1-17-16,36-1 15,-35-17-15,17 0 16,18 0-16,-35 0 15,-1-17-15,-17-1 0,0 0 16,0-17-16,-17 18 16,-19-19-1,19 19-15,-1-1 16,36 18 0</inkml:trace>
  <inkml:trace contextRef="#ctx0" brushRef="#br0" timeOffset="81148.5583">18080 17004 0,'0'18'15,"0"-36"-15,-18 53 0,18-17 0,0-1 16,0 19 0,36-1-16,-19-17 15,36-18-15,-35 0 16,35-18-16,-36-17 15,-17 17-15,0 0 16,0 1 0,-17-1-16,-1 1 0,-35-19 15,18 19-15,-18 17 16,35 0-16,1 0 0,17 35 16</inkml:trace>
  <inkml:trace contextRef="#ctx0" brushRef="#br0" timeOffset="81700.0245">18433 17110 0,'-18'17'15,"0"-17"1,18-17 0,0-1-16,0-17 15,0 17-15,18 1 16,0-19-16,-1 36 15,1 0-15,0 0 16,-1 0-16,1 0 0,-1 0 16,-17 18-16,18-18 15,0 0-15,-1 18 16,1-18-16,0 0 0,-36 0 47,18 17-32,-18 1 1,36 17-16,-18-17 16,0-1-16,18 1 0,-1-18 15,1 0-15,17-35 16,-17 17-16,0-35 16,-1 18-1,-17-53-15,0 52 16,-17-16-16,17-1 0,-18 0 15,-17 17-15,17-17 0,0 36 16,-35-18 0,36 52-16,17 36 15,0-18-15,35 71 16,-17-70-16,17 16 16,0-16-16,36 34 15,-36-52-15,18 0 16,-18-1-16,18-17 15,-35 0-15</inkml:trace>
  <inkml:trace contextRef="#ctx0" brushRef="#br0" timeOffset="81955.122">19121 16880 0,'0'0'16,"-18"0"-16,0 0 0,1 18 0,-19 0 15,19-1 1,17 1-16,0 0 0,17-1 16,1-17-16,35 36 15,-18-36-15,0 0 16,1 17-16,-1-17 0,-17 18 16,-36-1-16,-53 1 15,36 0 1,-18-1-16,-35 19 15,35-19-15,0 1 0,18-18 16</inkml:trace>
  <inkml:trace contextRef="#ctx0" brushRef="#br0" timeOffset="82839.6621">8961 17551 0,'-36'0'15,"72"0"-15,-89 0 0,70 0 31,54 0-31,-18 0 16,17 0-16,19 17 0,16-17 16,36 18-16,1-18 0,193 0 15,-159-18 1,212 1-16,-211 17 16,158-18-16,-53 0 15,-176 18-15,35 0 16,-106 18-16,-17-18 15,-1 18 1,-52-1-16,17 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09:56.2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13882 15840 0,'0'53'15,"0"0"-15,-18 52 16,18-34-16,0 70 16,0-53-16,0 36 15,0-71-15,0-18 16,18 18 0,-1-53-16,-17-18 15,0-17 1</inkml:trace>
  <inkml:trace contextRef="#ctx0" brushRef="#br0" timeOffset="310.8258">13653 16034 0,'0'0'15,"17"0"1,1 0 0,35-36-16,-36 19 15,19-1-15,-1-17 16,-17 17-16,17 1 0,-18-1 16,1 0-16,0 1 0,-1 17 15,-17 17 1,18 1-16,-18 0 0,35 52 15,-35-52-15,36 52 16,-19-34 0,1-19-16,-18 19 15</inkml:trace>
  <inkml:trace contextRef="#ctx0" brushRef="#br0" timeOffset="789.5007">12894 16969 0,'0'35'16,"0"-17"0,0 52-16,0-17 15,0 18-15,0-19 16,0 19-16,18-36 15,-1 18-15,1-35 16</inkml:trace>
  <inkml:trace contextRef="#ctx0" brushRef="#br0" timeOffset="1082.8255">13212 17145 0,'0'53'16,"0"-106"-16,0 141 0,0-17 16,0-54-16,35 36 15,0-35-15,-17 0 0,17-18 16,0 0-16,18-18 16,-18 0-16,1 1 15,-36-1-15,0 0 16,0 1-16,-18-1 0,0 0 15,-34-17-15,16 18 16,-17 17 0,36 0-16,-1 0 0,0 0 15,1 0-15,17 17 16</inkml:trace>
  <inkml:trace contextRef="#ctx0" brushRef="#br0" timeOffset="1379.1126">13705 17251 0,'0'0'16,"-17"35"-16,17-17 0,0 17 16,0-17-16,17 35 15,36-36-15,-35 1 16,17-18-16,1 0 0,-19 0 15,18-18-15,-17 1 0,0-1 16,-1-17 0,-17-1-16,-17-17 15,-19 36-15,1-18 16,18 17-16,-19 0 0,-17 1 0,0 17 16,18 0-16,18 0 15,-1 17 1</inkml:trace>
  <inkml:trace contextRef="#ctx0" brushRef="#br0" timeOffset="2117.0011">14340 17127 0,'0'0'15,"0"53"-15,18-17 0,0 16 16,-1-34 0,-17 17-16,18-17 15,0 0-15,-18-1 0,17-17 16,-17-17 0,0-36-1,0 35-15</inkml:trace>
  <inkml:trace contextRef="#ctx0" brushRef="#br0" timeOffset="2429.3328">14340 17022 0,'0'0'0,"18"-18"0,35 18 15,-18 0-15,36-18 16,-36 18 0,-17 18-16,-1 0 15,1-1-15,-18 1 16,0 17-16,-18 0 15,1-17-15,17 0 0,0 17 16,17-17 0,19-1-16,-19 1 15,1-1-15,0 1 16,-1-18-16,1 18 0,-1 17 16,-17-17-16,-17 17 15,-1-17-15,-35 17 16,18-35-16,17 0 15,-35 0-15,18 0 16,18 0-16,-1 0 0,18-18 16</inkml:trace>
  <inkml:trace contextRef="#ctx0" brushRef="#br0" timeOffset="3124.614">13441 17974 0,'0'0'0,"-18"53"0,36-18 15,-18 1-15,0-1 16,17 0-16,-17 0 0,18 1 0,0-19 15,-1 1-15,1 0 16,0-1-16,-1-17 16,1-17-16,-18-1 0,18 0 15,-18 1-15,0-1 16,0 0-16,0 1 16,35 52-1,-17-17-15,17 17 0,-18-17 16,54-1-1,-53-17-15,35 0 16,-36 0-16,1-17 16,-18-1-16,0 0 15,-18 1-15,1-19 0,-19 1 16,1 0-16,0 0 16,17 17-1,36-17-15</inkml:trace>
  <inkml:trace contextRef="#ctx0" brushRef="#br0" timeOffset="3408.3285">14023 18115 0,'0'0'15,"-18"35"-15,1-17 0,17 17 16,0-17-1,35 35-15,-17-35 16,-1-1-16,1-17 16,17 0-16,-17 0 0,17 0 15,-17 0-15,-18-35 16,0 17-16,-18-17 16,0 17-16,1 1 15,-1-19-15,0 36 16,1-17-16,17-1 15</inkml:trace>
  <inkml:trace contextRef="#ctx0" brushRef="#br0" timeOffset="3613.3741">14376 18221 0,'0'0'16,"0"18"-16,-18-18 15,18-18 1,0 0-16,0-17 16,0 17-1,18 1-15,-1-1 0,19 18 16,-19 0 0,1 0-16,35 0 15</inkml:trace>
  <inkml:trace contextRef="#ctx0" brushRef="#br0" timeOffset="3908.6589">14534 18168 0,'-17'35'16,"34"-70"-16,-34 88 0,17-35 0,0-1 0,0 19 15,0-19 1,35-17-16,-17-17 16,-1 17-16,1-36 0,-18 19 15,18-54-15,-18 36 16,0-36-1,-18 36-15,0-71 16,-17 53-16,17 0 16,1 18-16,-18 0 0,17 17 15,0 36-15,36 52 16,0-17 0,-1 0-16,1 0 0,35 35 15,-18-52-15,36-1 16,-36-18-16,0 1 15,0-18-15,1 0 16</inkml:trace>
  <inkml:trace contextRef="#ctx0" brushRef="#br0" timeOffset="4158.564">14975 17921 0,'-35'0'15,"18"18"1,17 35 0,17-36-16,1 1 15,17 0-15,-17-1 0,17 1 16,0 0-16,-17-18 0,17 17 16,-35 1-1,-35-18-15,17 17 16,-35 1-16,18 0 15,0-1-15,0-17 0</inkml:trace>
  <inkml:trace contextRef="#ctx0" brushRef="#br0" timeOffset="19357.6571">18750 15434 0,'0'-18'15,"-17"1"-15,17 34 32,17 19-17,1 17-15,17 35 16,-17-53-16,52 36 15,-34-36 1,52 18-16,-35-53 16,0 17-16,-1-17 15,19 0-15,0-17 0,87-1 16,-87 18-16,17 0 16,-17 18-16,-1-1 0,36 36 15,-71-17-15,36 17 16,-53-18-16,-18-18 15,0 1-15,17-18 0,-17 18 16,0-36 0,18-52-1,17 34-15,0 1 0,36-36 16,-36 36-16,18 18 16,-18-1-16,18 0 0,0 1 15,18 17-15,-1 0 16,1 0-16,-18 17 0,35-17 15,-17 0-15,70-17 16,-88-1-16,88-35 16,-88 18-16,0 0 15,-1-1-15,-16 19 0,-36-19 0,17 19 16,-17-1-16,-35-17 16,0 17-16</inkml:trace>
  <inkml:trace contextRef="#ctx0" brushRef="#br0" timeOffset="20091.734">19050 16404 0,'-18'0'16,"36"0"-16,-18 0 15,53 0 1,0 0-16,-18 0 0,0 0 15,1 18-15,-19-1 0,19 19 16,-36-1-16,0 0 16,-18-17-16,0 52 15,18-34-15,-17-1 16,17 0-16,0-17 0,17 35 16,1-18-1,0-17-15,-1 17 0,-17-17 16,18-1-16,0 1 15,-36-18 1,0 0-16,-17-18 16,17 18-16,1-17 0,-36-1 15,35 18 1</inkml:trace>
  <inkml:trace contextRef="#ctx0" brushRef="#br0" timeOffset="20392.5337">19650 16651 0,'-36'35'15,"72"-70"-15,-89 106 0,35-54 0,18 54 16,18-36-1,17 18-15,-17-53 16,17 18-16,0-18 16,1 0-16,-1 0 0,18-36 15,-36 1-15,-17-18 16,0 18-16,-17-18 16,-19 35-16,-16-17 15,34 17-15,-17 18 16</inkml:trace>
  <inkml:trace contextRef="#ctx0" brushRef="#br0" timeOffset="20675.7864">20055 16669 0,'0'53'0,"0"-106"0,0 141 16,0-70-16,36 17 16,-19-17-16,36-18 15,-17 0-15,16-36 16,-34 19-16,0-19 16,-18 19-16,-18-36 15,-17 35-15,0 0 16,-18 1-16,-36 17 15,54 0-15,0 0 0,17 0 16,-17 17 0</inkml:trace>
  <inkml:trace contextRef="#ctx0" brushRef="#br0" timeOffset="20898.0328">20496 16545 0,'18'53'0,"-36"-106"0,36 141 15,0 1 1,-1-54-16,1 0 0,-18 1 16,18-1-16,-1-18 15,1-17 1,-18-35-1,-18 0-15</inkml:trace>
  <inkml:trace contextRef="#ctx0" brushRef="#br0" timeOffset="21088.8602">20726 16492 0,'70'36'15,"-140"-72"-15,176 89 0,-71-17 16,18 52-1,-36-53-15,1 0 0,-18 18 16,-18-35-16,1 17 0,-54 0 16,36-17-16,-18-18 15,-53 18 1,53-18-16</inkml:trace>
  <inkml:trace contextRef="#ctx0" brushRef="#br0" timeOffset="22239.7008">20779 16545 0,'17'-17'16,"-17"-1"-1,0 0 1,0 1-16,-17 17 16,-19 0-16,19 0 15,-19 0-15,19 0 16,-18 17-16,-36 19 16,53-19-16,-17-17 0,17 18 15</inkml:trace>
  <inkml:trace contextRef="#ctx0" brushRef="#br0" timeOffset="23111.5173">21396 7444 0,'35'17'0,"1"1"16,-1 17-16,18 0 0,17 1 15,89 70 1,-71-36-16,0 1 0,1 17 16,-1-18-16,88 124 15,-105-88-15,17-18 16,-17 36-16,17-18 0,-18 17 0,71 124 15,-52-141-15,-19 0 16,71 70 0,-70-123-16,-1 0 0,36 35 15,-71-52-15,36-19 16,-53-17-16,-18-17 16,0-1-16</inkml:trace>
  <inkml:trace contextRef="#ctx0" brushRef="#br0" timeOffset="23389.2453">23248 9366 0,'0'0'0,"18"0"0,-1 36 15,1-36-15,35 52 16,-35-34-16,34 53 15,-34-36-15,35 35 16,-35-52-16,35 17 16,-36-17-16,1-36 15,-1 1-15,1-36 16,0 18-16,-18-54 16,0 54-16,0 0 15,-18-18 1,18 35-16,-35 1 0</inkml:trace>
  <inkml:trace contextRef="#ctx0" brushRef="#br0" timeOffset="23867.0151">21361 10195 0,'0'0'16,"70"18"-1,-17 0-15,35-1 0,142 18 16,-89-35 0,0 0-16,194 0 15,-159 0-15,1 0 0,-36-17 16,0 17-16,71 0 16,-142 0-16,18 0 15</inkml:trace>
  <inkml:trace contextRef="#ctx0" brushRef="#br0" timeOffset="24085.0949">23283 10072 0,'71'0'16,"-142"0"-16,195 0 0,-71 0 15,35 17-15,-35-17 16,0 18-16,-18 0 0,0 17 15,-35 0 1,-17-17-16,-36 70 16,0-53-16,-18 1 0,-70 34 15,71-17-15,-19-18 16</inkml:trace>
  <inkml:trace contextRef="#ctx0" brushRef="#br0" timeOffset="24529.9737">21114 12259 0,'17'0'15,"54"-18"1,35-35 0,-36 1-16,19 16 0,16-17 0,1 0 15,141-70 1,-106 52-16,159-87 16,-141 87-16,123-88 15,-158 89-15,-36 17 16,0-18-16,0-17 15,-70 53-15,-18 0 16</inkml:trace>
  <inkml:trace contextRef="#ctx0" brushRef="#br0" timeOffset="24736.5238">23036 11007 0,'0'0'15,"71"-36"-15,-36 19 16,71-36-16,-35 35 15,52-17-15,-70 17 16,-18 18-16,1 0 0,-19 18 16,-34 52-1,-1-17-15,-70 53 16,52-53-16,-69 53 16,52-35-16,0-19 15</inkml:trace>
  <inkml:trace contextRef="#ctx0" brushRef="#br0" timeOffset="25307.8721">21096 14429 0,'0'0'0,"-18"0"16,36 0-16,0-18 0,52-53 16,-17 19-1,71-72-15,-54 36 16,18 0-16,1-36 0,140-140 15,-106 105 1,19-18-16,104-140 16,-104 141-16,105-142 15,-142 177-15,89-124 16,-141 177-16,0 0 0,0-35 16,-35 52-16,-18 36 15,17-18-15,1-18 16,0 54-16,-18-19 15,0 1-15,17 35 16,-17-18-16,18 1 16</inkml:trace>
  <inkml:trace contextRef="#ctx0" brushRef="#br0" timeOffset="25547.1959">23336 11359 0,'0'-17'0,"36"-1"16,-19 18-16,18-35 16,1 17-1,34 1-15,-34 17 16,-19 0-16,18 17 16,-35 1-16,0 17 0,-17 71 15,-1-53-15,-52 53 16,34-71-16,1 18 15,0 0-15,35-35 16,-18-1-16</inkml:trace>
  <inkml:trace contextRef="#ctx0" brushRef="#br0" timeOffset="33660.8774">23901 9613 0,'17'0'47,"-17"-17"0,0 34 62,0 18-93,0-17-16,0 17 0,0 18 15,18 71-15,0-54 16,-18 19-16,0-1 16,0 0-16,17 18 0,-17 0 15,18-18-15,-18 88 16,18-105-16,-18 52 16,17-70-16,-17 35 15,0-52-15,18-1 16,-18-17-16,17-18 15,1-36-15,-18 19 16</inkml:trace>
  <inkml:trace contextRef="#ctx0" brushRef="#br0" timeOffset="35113.2305">24024 9525 0,'-17'0'15,"-1"-18"16,36 18 16,17 0-31,-18 0-16,1 0 0,17 0 16,-17 0-16,17 0 0,1 0 15,-1 0-15,18 0 0,0 0 16,70 0-16,-35 18 15,106-18-15,-70 18 16,-18-18-16,17 17 16,1-17-16,-19 18 0,1-18 15,0 18-15,0-18 0,88 17 16,-88-17-16,0 0 16,88-35-1,-106 35-15,0-18 0,-17 1 16,-18-1-16,35 18 15,-53 0-15,0 0 0,-17 0 16,0 0-16,-1 0 16,1 0-16,-1 18 0,1-18 0,0 0 15,-1 0 1,1 17-16,-36-17 31,18 18-31,-17 0 16,17-1-16,-18 18 0,18 1 15,-18 70 1,18-53-16,-17 70 16,17-52-16,0-1 15,0 1-15,-18 17 0,18-18 0,0 1 16,-17 17-16,17 53 16,0-70-16,-18 88 15,18-89-15,0 71 16,0-88-16,18 0 15,-1 53-15,18-36 16,-35-34-16,18-1 16,-18-17-16,18 17 15,-18-17-15,-18-18 16,0 0 0,-52-18-16,35 0 15,-106 1-15,52-1 16,-175-17-16,87 17 15,-211-17 1,177 17-16,-230 18 16,229 0-16,36 0 15,17 0-15,53 0 0,-17 0 16,87 0-16,1 18 16,35-1-1</inkml:trace>
  <inkml:trace contextRef="#ctx0" brushRef="#br0" timeOffset="36234.9168">24518 10054 0,'0'18'16,"0"-1"-16,0 54 16,0-18-1,18 88-15,-18-70 16,0 17-16,17 35 16,-17-87-16,0-1 15,0 0-15,-17-17 0,17-1 0,-18-17 16,0-35-1,18 0-15,0-18 16,-17-35-16,17 35 16,0-18-16,0 18 0,17-88 15,-17 88-15,18 0 16,0 0-16,17-17 16,0 52-16,-17 1 15,35-1-15,-18 18 16,-17 0-16,17 53 15,-17-18-15,-1 18 0,1 0 16,0 88 0,-18-88-16,17 18 0,1-18 15,-1-18-15,-17 18 0,18-18 16,-18-17-16,18 17 0,-18-17 16,-18-18-16,0 17 0</inkml:trace>
  <inkml:trace contextRef="#ctx0" brushRef="#br0" timeOffset="36402.3606">24624 10425 0,'0'-18'16,"18"18"-16,17-18 15,-18 18-15,19 0 16,-1 0-16,-17 0 0,-1 0 15,1 0-15</inkml:trace>
  <inkml:trace contextRef="#ctx0" brushRef="#br0" timeOffset="36648.0141">24941 10460 0,'0'0'15,"53"53"-15,-35-36 16,35 36-16,-35-17 15,-1-19-15,-17 1 0,18 0 16,-1-1-16,1-17 16,-18-35-1,18-36 1,-18 36-16,0 0 16,0 0-16,0-18 15,0 17-15,0 19 16</inkml:trace>
  <inkml:trace contextRef="#ctx0" brushRef="#br0" timeOffset="37097.3724">25488 10478 0,'-35'17'0,"70"-34"0,-88 34 16,18 36-16,17-18 15,1 1-15,17-1 16,0 0-16,0-17 0,35 35 16,-17-53-16,17 0 15,18 0-15,-36-18 16,19-35-16,-36 18 15,0 0-15,17-18 16,-17 35-16,0 0 16,0 1-16,0 34 15,0 36-15,18-17 16,0 17-16,-1-1 0,1 1 16,17 71-16,1-71 15,-19 53 1,-17-71-16,0 18 15,-17-36-15,-19 19 0,1-36 16,0 17-16,-71 1 16,53-18-16,18 0 15,-18 0-15,0-18 0,0 1 0,-35-1 16,52 0 0</inkml:trace>
  <inkml:trace contextRef="#ctx0" brushRef="#br0" timeOffset="42598.5945">24500 11942 0,'-35'0'15,"18"-18"-15,-1 18 16,0 0-16,18-18 16,18 18-1,35 18-15,-18-18 16,53 35-16,-52-17 15,-1-1-15,0 19 16,-17-19-16,35 19 16,-53-19-16,17 36 15,-34-53-15,17 35 0,-36 1 16,36-19-16,0 1 16,0 0-16,18-1 0,0 36 15,17 0 1,-17-35-16,-18-1 15,-18 1-15,0 0 16,-17-18-16,-36 17 16,36-17-16,0 0 0,0-17 15,-1 17-15,19 0 0,-1-18 16</inkml:trace>
  <inkml:trace contextRef="#ctx0" brushRef="#br0" timeOffset="42935.9923">25153 12224 0,'0'0'0,"-35"0"15,17 17-15,1 1 0,-1 35 16,18-35-16,18 35 15,-1-36-15,36 18 16,-18-35-16,36 0 16,-53 0-16,17-17 15,0-18 1,-17 17-16,-18-17 0,-18-18 16,-17 35-16,0 0 15,-36-35-15,36 36 16,-36-1-16,54 18 15,-1 0 1,36 0 0,52 18-16</inkml:trace>
  <inkml:trace contextRef="#ctx0" brushRef="#br0" timeOffset="43202.7086">25488 12153 0,'-17'35'15,"17"-17"-15,-18 35 16,18-35-16,18 35 16,-1-18-16,18-17 0,18 17 15,0-35-15,-17 0 16,-1 0-16,0-18 16,18-17-16,-35 17 15,-1-35-15,-34 36 16,-1-1-16,-17-17 15,0 17-15,-1 0 0,-34 18 16,34-17-16,1 34 16,17-17-16,18 18 15,18-18-15</inkml:trace>
  <inkml:trace contextRef="#ctx0" brushRef="#br0" timeOffset="43571.3592">26017 12153 0,'0'0'0,"0"18"0,18 35 15,0-18-15,17 36 16,-17-54 0,-1 19-16,1-19 15,-36-17 1,1-35-1,-1 17-15,0-17 16,1 17-16,17-52 16,17 34-16,19-16 15,-1 34-15,35 0 16,-17 18-16,0 0 16,-17 18-16,-1 0 0,18 34 15,-36-16-15,1-19 16,-36 36-16,-17-17 15,0-19-15,-53 19 16,35-19-16,-53 1 16,53-1-16,0 1 0,18-18 15</inkml:trace>
  <inkml:trace contextRef="#ctx0" brushRef="#br0" timeOffset="45250.0292">26917 10548 0,'0'0'0,"18"0"15,70 18-15,-35-1 16,123-17-16,-70 0 16,0 0-16,17 0 0,107-17 15,-125 17-15,72 0 16,-107 17 0,54 1-16,-71-18 15,-18 18-15,-17-18 0</inkml:trace>
  <inkml:trace contextRef="#ctx0" brushRef="#br0" timeOffset="45489.1669">28011 10442 0,'17'18'16,"-34"-36"-16,69 36 0,-16 0 0,70 17 15,-53-18-15,88 36 16,-71-35-1,1 0-15,-36 17 16,0-17-16,-35 17 0,0 0 0,-53 18 16,0-18-16,-70 1 15,70-19 1,0 1-16,-35-18 16,70 0-16,1 0 0,-1-18 15</inkml:trace>
  <inkml:trace contextRef="#ctx0" brushRef="#br0" timeOffset="46101.0368">29157 10389 0,'0'0'15,"-53"-17"-15,36 17 16,-54 17-16,53 1 15,-35 35-15,36-18 16,-1 0-16,18 1 0,0-1 16,18 36-1,-1-36-15,1-18 0,17 1 16,54 17-16,-37-35 16,1 0-16,18-17 0,-18-1 15,0 0-15,17-52 16,-52 35-16,-18-1 15,0 1-15,0 0 0,-35-18 0,-1 18 16,1-1-16,-18 1 16,-70 0-16,70 35 15,-35 0 1,52 0-16,19 35 0,17-17 0,0 17 16</inkml:trace>
  <inkml:trace contextRef="#ctx0" brushRef="#br0" timeOffset="46839.0004">28945 11307 0,'-35'-53'15,"18"35"-15,-36-17 16,17 35-16,-52 0 16,53 35-16,0-17 15,-18 35-15,53-18 16,0 0-16,0 0 0,0-17 16,35 17-16,18 18 15,0-35-15,-18-1 0,0 1 16,1 0-1,-19-1-15,-34 1 16,-1-18-16,-35 18 16,18-18-16,-1 0 15,19 0 1</inkml:trace>
  <inkml:trace contextRef="#ctx0" brushRef="#br0" timeOffset="47114.0706">29104 11465 0,'-17'18'0,"-1"0"0,0-1 15,1 18-15,-1-17 0,0 53 16,36-36 0,-18-17-16,35-1 0,18 1 15,-18-18 1,54-35-1,-72 17-15,-17 0 0,18-35 16,-36 36-16,1-36 16,-19 53-16,19-18 15,-1 18-15,0 0 16,-17 0-16,18 0 0,17 18 16,0-1-16,17-17 15</inkml:trace>
  <inkml:trace contextRef="#ctx0" brushRef="#br0" timeOffset="47458.6312">29475 11254 0,'0'-71'0,"0"142"0,-18-195 16,0 107-16,1-36 16,-1 35-16,0 18 15,1 0-15,17 35 0,0 1 16,0 16-16,0 1 15,17 0-15,-17 0 0,18 18 16,0-18-16,-1 0 0,1-18 16,0 0-16,-1 36 15,1-54-15,-18 1 16,-18-18 0,-17-35-16,17 35 15,-17-53-15,17 35 16,1-17-16,-1 17 0,18 1 15,18-1-15,-1 18 16,19-18-16,-1 18 0,53-17 16,-53 17-1,18 0-15,-17 0 16</inkml:trace>
  <inkml:trace contextRef="#ctx0" brushRef="#br0" timeOffset="47629.5862">29598 11395 0,'0'0'16,"18"0"-16,-1 0 16,36 17-1,-17-17-15,-1 0 0,35 0 16,-34 0-16,17-17 16,-36-1-1,-17 0 1</inkml:trace>
  <inkml:trace contextRef="#ctx0" brushRef="#br0" timeOffset="47837.1376">29863 11201 0,'0'0'0,"-18"17"0,18 36 15,0 35 1,0-52-16,0 17 0,0 35 15,0-53-15,0 0 16,0-17-16,0 17 0,0-17 16,0-36 15</inkml:trace>
  <inkml:trace contextRef="#ctx0" brushRef="#br0" timeOffset="48214.1409">29916 11536 0,'0'0'15,"17"35"-15,1-17 0,-18 35 16,17-36-16,-17 19 16,0-19-1,0-34 1,18-36 0,0 35-16,-18-17 0,17 17 15,19-17 1,-19 35-16,1-18 0,0 18 15,17 35-15,-35-17 16,0 0-16,0-1 16,0 19-1,18-19-15,-18-34 16,17 17 0,1-36-16,-1 19 15,19-19-15,-19 36 16,-17-17-1,0 34-15,0 1 16,0 0-16,18-1 16,-18 1-16,35 0 15,-17-18-15,17 0 16</inkml:trace>
  <inkml:trace contextRef="#ctx0" brushRef="#br0" timeOffset="48654.8471">30445 11571 0,'0'0'16,"-36"18"-16,19-1 0,-1 1 0,1 17 16,17-17-1,0 0-15,0-1 0,0 1 16,17-18-16,18 18 16,-17-18-16,0 0 15,-18-18 1,17 0-1,-17 1-15,0-1 0,0-17 16,0 17-16,0 0 16,18 1-16,-18-1 15,18 18 1,-1 18 0,1-1-16,-18 1 15,18 0-15,-1-1 0,1 1 16,-1 0-16,1-1 15,-18 1 1,18 0 0,-1-18-1,19 0 1,-1 0 0,-17 0-16,17 0 0,18-18 15,-36 18-15,1-18 16,17 1-16,-17 17 0,0-18 15,-18 0-15</inkml:trace>
  <inkml:trace contextRef="#ctx0" brushRef="#br0" timeOffset="48771.6558">30939 11624 0,'-18'0'15,"36"0"-15,-36-18 0,0 36 32,-17 17-17,17-17-15,-34 53 16,16-54-16,19 18 0,-1 1 15</inkml:trace>
  <inkml:trace contextRef="#ctx0" brushRef="#br0" timeOffset="49410.3548">29845 10619 0,'-35'-18'0,"70"36"0,-88-36 15,18 0-15,52 18 16,1 0 0,70-17-1,-17 17-15,123 17 16,-88-17-16,158 0 16,-123 0-16,1 0 0,-19 0 15,89 0-15,-142 0 16,-17 0-16,0 0 15,-35 0-15,-1 0 16</inkml:trace>
  <inkml:trace contextRef="#ctx0" brushRef="#br0" timeOffset="49616.9735">31115 10495 0,'0'0'15,"53"-17"-15,0-1 0,-18 18 16,89 0-16,-54 18 15,1-1-15,-18 1 0,17 35 16,-70-36-16,0 54 16,-35-36-1,0-17-15,-1 17 0,1-17 16,0-1-16,-36 19 16,54-36-16,34 17 15</inkml:trace>
  <inkml:trace contextRef="#ctx0" brushRef="#br0" timeOffset="50026.8429">32015 10742 0,'-18'53'16,"36"-106"-16,-18 141 0,17-52 0,1-1 15,17-18-15,0 1 16,1 0-16,-1-18 16,18 0-16,0-18 15,-53 0-15,17 1 16,-17-1-16,0 1 0,0-19 16,0 19-16,-17-1 15,17 0-15,17 54 16,-17-1-1,18 0-15,17 53 16,-17-35-16,-18 0 0,18-17 16,-18 52-16,-18-35 15,0-18-15,1-17 0,-1 17 16,-17-18-16,-18 1 16,18-18-16,-1 0 15,1 0-15,-18-53 16,36 18-16,-1 0 0,18-18 15,0 0-15</inkml:trace>
  <inkml:trace contextRef="#ctx0" brushRef="#br0" timeOffset="50344.1853">32068 10372 0,'0'-18'15,"17"0"-15,1-17 16,-1 0-16,1 0 16,-18-1-16,18-17 15,-18 18-15,0 0 16,0 17-16,0 36 15,35 52 1,-17-34-16,35 52 16,-36-53-16,18 18 15,1-18-15,17 36 16,-36-36-16,-17 0 16</inkml:trace>
  <inkml:trace contextRef="#ctx0" brushRef="#br0" timeOffset="58134.9842">28981 12259 0,'0'18'0,"17"52"16,-17-17-16,36 71 16,-36-71-16,17 17 0,1 36 15,0-53-15,-18-18 16,17 36 0,-17-36-16,0 0 15,0-17-15,18-18 16,-18-18-16</inkml:trace>
  <inkml:trace contextRef="#ctx0" brushRef="#br0" timeOffset="58943.2209">29475 12665 0,'0'-18'16,"-18"18"-1,0 0 17,18 18-17,18-18 17,0 0-17,-1 0-15,36 0 16,-35 0-1,17 0-15,-17 0 0,-1 0 16,1 0-16,17 0 16,-17 0-16</inkml:trace>
  <inkml:trace contextRef="#ctx0" brushRef="#br0" timeOffset="59582.2129">30057 12383 0,'17'0'0,"19"0"15,-1 0-15,0-18 16,0 18-16,18 0 16,-35 0-16,0-18 15,-1 18-15</inkml:trace>
  <inkml:trace contextRef="#ctx0" brushRef="#br0" timeOffset="59921.8368">30057 12418 0,'-18'53'16,"18"-36"-16,0 19 16,0-1-16,0 0 15,0-17 1,18-1-16,-1 1 0,54 17 15,-36-17-15,71 35 16,-71-35-16,18-1 16,-18 18-16,1-17 0,-1 35 15,-17-35 1,-36 17-16,-17-35 16,-36 18-16,18-18 15,-53 0-15,71 0 16,-53-18-1,70 18-15,1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12:3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9931 15946 0,'0'35'31,"17"18"-15,-17 0-16,18-18 15,-18 0-15,0 1 0,0 16 16,0 37-1,0-36-15,-18 17 0,18-17 16,0 0-16,0 53 16,18-53-16,0 35 15,-18-53-15,17 0 0,1 36 16,0-36-16,-1 1 16,1-19-1,-1-17-15,54 18 16,-36-18-16,1 17 15,16-17-15,1 0 0,18 0 16,70 0-16,-53 0 16,-17 0-16,105 18 15,-88-18-15,89 0 16,-89 0-16,0 0 16,-17 0-16,-1-18 0,18 18 0,-17-17 15,0 17-15,70-18 16,-88 1-16,0 17 15,-18 0-15,18 0 16,-36 0-16,1 0 16,0 0-16,-36 0 15,0-36 1,18 19-16,-17-54 16,-1 36-1,18-18-15,0 0 0,0-71 16,0 54-16,18-89 15,-1 89 1,1-1-16,-18 1 0,18-1 16,-18 18-16,17 18 0,-17-18 15,0 35-15,0 1 16,0-1-16,0 0 31,-17 1-31,-19 17 16,-17-18-1,1 18-15,-1 0 0,-36 0 16,-122 0 0,70 0-16,-18 18 0,0-1 0,-335 54 31,371-54-31,-71 19 16,141-36-16,0 0 0</inkml:trace>
  <inkml:trace contextRef="#ctx0" brushRef="#br0" timeOffset="997.5659">10089 17092 0,'0'0'16,"0"18"-16,18 17 15,-18 0-15,0 18 16,0 35-16,0-35 16,0 0-16,0 35 15,0-35-15,0 36 16,0-37-16,18-16 16,-1-1-16,1 0 15,35 1-15,-18-19 16,0-17-16,71 35 15,35-17 1,-70-18-16,35 18 0,0-18 16,123-18-16,-106 18 15,1-18-15,-18 18 0,-18 0 16,53 0-16,-70-17 16,-18 17-16,-1 0 15,1 0-15,36-18 16,-54 18-16,0 0 0,0-17 15,1 17-15,-1-18 16,-17 18-16,-1-35 16,1 17-16,-18 0 0,0 1 15,0-1-15,0-17 0,0 0 16,0-54 0,-18 36-16,18 18 0,-17-71 15,17 71-15,0-18 16,0 35-16,0-17 0,17 18 15,1-1-15,-1 0 16,-17 1-16,-17 17 47,-18 17-31,-1-17-16,-17 0 0,-88 18 15,35-18-15,-141 18 16,106-18-16,-194 0 15,159-18-15,-1-17 16,-140-1-16,176 1 16,0 35-16,35-18 15,0 1-15,53 17 0,-35 0 16,70 0-16,36 0 16</inkml:trace>
  <inkml:trace contextRef="#ctx0" brushRef="#br0" timeOffset="2243.1538">3193 16969 0,'0'17'16,"-18"19"-16,18 34 15,0-17-15,0 0 0,0 0 16,18 17-16,-1-17 0,19 71 16,-19-71-1,1 53-15,-1-71 16,-17 18-16,0-18 0,18 36 16,0-54-16,-1 1 15,1-1 1,0 1-16,35-18 15,-18 18-15,71-18 16,-53 0-16,88 17 16,-71-17-16,71 0 15,-52 18-15,-1-18 16,0 0-16,18 0 0,-18 0 0,124-18 16,-124 1-1,0 17-15,0 0 0,-17-18 16,-1 18-16,36 0 15,-71 0-15,1 0 0,17 0 16,-18-18 0,-17 18-16,-1-52 15,-17-1-15,0 0 16,-17-35 0,-1 35-16,0 0 0,1 0 15,-19 18-15,19-18 0,-1 0 0,0-53 16,1 71-16,17-18 15,0-36 1,0 54-16,17-35 16,-17 52-16,18 0 15,-18 1-15,18 17 16,-36 0-16,-35 17 16,18-17-1,-18 18-15,-123 0 16,70-1-16,-18 1 0,-17 0 15,-18-1-15,-17-17 16,0 18-16,-1-18 0,1 0 0,0 17 16,34-17-16,-122 18 15,176-18-15,17 0 16,18 0-16,18 0 0,0 0 16</inkml:trace>
  <inkml:trace contextRef="#ctx0" brushRef="#br0" timeOffset="20066.6619">25206 13282 0,'0'0'0,"0"53"16,18 88-16,-18-70 16,35 140-1,-35-105-15,18 0 0,-1-18 16,1 0-16,17 18 15,-17-70-15,17-1 16,-17-53-16</inkml:trace>
  <inkml:trace contextRef="#ctx0" brushRef="#br0" timeOffset="20354.4268">24941 13476 0,'18'18'0,"0"-18"15,-1 0-15,1-18 16,17 0-16,-17 1 16,0-18-16,17 17 0,-18-17 15,1-1-15,0 19 0,17-19 16,-17 19-16,17-18 15,-17 35-15,17 17 16,-35 18-16,35 36 16,0-36-16,-17 18 0,70 18 15,0-18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15:00.2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28275 5009 0,'0'0'15,"18"18"32,35 17-47,0 1 16,35 34 0,-18-17-16,-17-18 0,18 18 15,52 18-15,-70-18 16,35 0-16,-52-18 15,17 18-15,-36-35 16,1-1-16,0-17 16,-18 18-16,0-53 31</inkml:trace>
  <inkml:trace contextRef="#ctx0" brushRef="#br0" timeOffset="288.4588">29016 5309 0,'35'18'16,"-70"-36"-16,88 54 0,0 17 16,-18-36-16,0 1 15,1 17-15,34 18 16,-52-35-16,17-1 0,0 19 15,-35-19-15,0 1 16,0-1-16,0 1 16,-17 0-16,-19-1 0,-16 19 15,16-36-15,1 17 16,0-17-16,-1 0 0,1 0 16,0 18-16,17-18 15</inkml:trace>
  <inkml:trace contextRef="#ctx0" brushRef="#br0" timeOffset="1475.1138">30939 741 0,'0'0'16,"-36"-18"-16,1 1 0,0 17 16,-18-18-16,0 18 0,0 0 15,0 0-15,-17 18 0,17-18 16,0 17-16,-18 1 15,18-1-15,0 1 0,-52 53 16,69-36-16,1 18 16,-36 53-16,54-53 15,-1 17-15,18 18 16,18-17-16,-1-1 0,54 89 16,-18-71-16,70 54 15,-52-72-15,70 54 16,-53-89-16,106 18 15,-106-53-15,1 0 16,105-53-16,-124 0 16,18 0-16,-17 0 0,0 0 15,17-106 1,-71 71-16,1-123 16,-36 87-16,-17 18 0,0 18 15,-106-71-15,70 106 16,1 0-16,-19 18 0,19 18 15,-18-1-15,17 18 16,1 0-16,-1 0 0,-35 35 16,71-17-16</inkml:trace>
  <inkml:trace contextRef="#ctx0" brushRef="#br0" timeOffset="3797.0517">15028 16369 0,'36'35'16,"-19"18"-16,1 0 16,17 70-16,-17-70 15,-18 0-15,17 0 0,-17 18 16,0-54 0,0 1-16,0-53 15,-17-71 1,-1 35-16,1-52 15,-1 52-15,18 18 0,18-35 16,17 88-16,-18 0 16,36 36-1,-17-1-15,-19 18 0,19 35 16,-19-53-16,1 0 16,-1 1-16,-17-19 15,18 1-15,0-18 16,-18-35-1,17-1-15,-17-16 16,18 16-16,0 19 16,-1-1-16,1 36 0,17 17 15,-17 0 1,17 0-16,-17 1 0,-18-1 16,17 18-16,19 18 15,-19-36-15,19 0 0,-19-17 16,1-1-16</inkml:trace>
  <inkml:trace contextRef="#ctx0" brushRef="#br0" timeOffset="4176.3786">15893 16545 0,'0'0'16,"-53"-17"-16,17 17 0,19 0 15,-36 53-15,35-1 16,1-16-16,17 17 0,35 35 16,-17-53-16,17 0 15,18-17-15,-18-18 16,53 0-16,-35-18 16,-35-17-16,17 0 0,-17 0 15,-1-1-15,-17 1 16,0-18-16,-17 18 0,-1 0 0,0 17 15,-17-17 1,17 35-16,1 17 16,17 1-16,0 52 15,0-34-15,53 34 16,0-17 0,-18-35-16,0 0 0,1-18 15,-19 17-15,18-17 16,-17 0-16</inkml:trace>
  <inkml:trace contextRef="#ctx0" brushRef="#br0" timeOffset="4487.7032">16316 16651 0,'0'0'0,"0"18"0,0 17 16,-18-17-1,1-18 1,17-18 0,0-53-1,0 36-15,17 0 0,1-36 16,0 36-16,17 0 16,-17 17-1,-1 18-15,1 18 16,-1-1-16,-17 1 0,18 17 15,0 1-15,-18-1 0,17 35 16,1-34-16,0 17 16,-1-36-16,-17 1 15,18 0-15,0-18 0</inkml:trace>
  <inkml:trace contextRef="#ctx0" brushRef="#br0" timeOffset="5021.8585">16757 16457 0,'-18'-18'0,"36"36"31,-18 17-15,18 1-16,-18-1 0,17 53 15,1-35 1,0-18-16,-1-17 16,1 0-16,-1-18 15,1 0-15,0-18 0,-1 0 16,1-17-16,0-18 15,-1 18-15,-17 0 16,0-1-16,18 1 16,-18 17-16,18 36 15,-1 53 1,1-19-16,-1 19 0,19 70 16,-1-70-1,0 70-15,-17-88 16,-18 0-16,18-18 0,-18 0 15,-18 0-15,0 1 0,1-1 16,-19-17-16,1-18 0,-53 0 16,-18-18-1,71 0-15,-18-17 16,18-53-16,17 53 16,18-18-16,18 17 0</inkml:trace>
  <inkml:trace contextRef="#ctx0" brushRef="#br0" timeOffset="5211.8467">17374 16669 0,'0'0'0,"36"0"0,-19 0 16,54 0-16,-36 0 15,0-18-15,1 18 0,-19 0 16,1-18-16,0 18 0</inkml:trace>
  <inkml:trace contextRef="#ctx0" brushRef="#br0" timeOffset="5727.8715">17939 16492 0,'0'0'16,"17"-17"-1,72-1 1,16 18-1,-34-18-15,-36 18 0,18-17 16,35-1 0,-52 18-16,-19-17 0,-17-1 15</inkml:trace>
  <inkml:trace contextRef="#ctx0" brushRef="#br0" timeOffset="5915.8706">18133 16087 0,'0'0'0,"0"88"16,17-35-16,-17 17 15,18 54 1,-18-54-16,35 71 16,1-88-16,-1 18 15,0-36-15,18-35 16</inkml:trace>
  <inkml:trace contextRef="#ctx0" brushRef="#br0" timeOffset="6172.585">18538 16563 0,'0'70'0,"0"-140"0,0 176 15,0-89-15,53 36 16,-35-35-16,17-18 15,1 0-15,34-18 16,1-17-16,-54 0 16,-17-18-16,-17 35 15,-1-17-15,-17 17 0,0-17 16,-1 35-16,1-18 16,0 18-16,-36 0 15,53 0-15,1 18 16,17 0-16,17-1 0</inkml:trace>
  <inkml:trace contextRef="#ctx0" brushRef="#br0" timeOffset="6346.0453">19032 16510 0,'36'0'16,"-72"0"-16,89 18 0,-35-18 15,17 0-15,0-18 0,18 18 16,-17-18-16,17 18 16</inkml:trace>
  <inkml:trace contextRef="#ctx0" brushRef="#br0" timeOffset="6845.8736">19632 16492 0,'0'-17'16,"0"34"-16,-18-34 0,1 34 15,-1 1-15,1 17 16,-1 53 0,18-35-16,18-17 0,-1-1 15,18-17-15,1-1 16,-1 1-16,18-18 0,-18-18 0,18-17 16,35-18-1,-52-35-15,-19 53 16,-17-18-16,-17 17 0,-36-34 15,35 52-15,-17 1 16,17 17-16,-17 0 0,17 17 16,1 1-16</inkml:trace>
  <inkml:trace contextRef="#ctx0" brushRef="#br0" timeOffset="7168.1535">20126 16598 0,'0'0'16,"18"53"-16,-18-18 0,0 1 15,0-19-15,0 1 16,0-36 15,0-52-15,0-1-16,0 36 15,35-36-15,-17 54 16,-1-1-16,1 0 0,-1 36 16,1 0-16,0 17 15,-1 36 1,1-36-16,0 35 16,-1-34-16,19-1 15,-19-17-15,1-18 16,-1 0-16</inkml:trace>
  <inkml:trace contextRef="#ctx0" brushRef="#br0" timeOffset="7508.7656">20567 16616 0,'0'0'15,"35"0"-15,-17 17 16,35-34-16,-18-1 15,36-35-15,-36 36 16,0-19-16,-17 1 0,-1 0 16,-17-18-1,-17 35-15,-36-17 16,0 35-16,18 0 16,-18 18-16,18-1 0,-18 1 15,17 17-15,19 0 0,-19 71 16,36-70-16,36 69 15,-1-69-15,88 17 16,-34-53-16,69 0 16,-69-18-16,34 0 15,-70 1-15,-18-1 16,1 18-16,-19-18 16</inkml:trace>
  <inkml:trace contextRef="#ctx0" brushRef="#br0" timeOffset="35641.714">24941 16298 0,'0'0'0,"18"0"16,17 18-16,-17 0 15,17 52-15,-35-35 16,18 71-1,-18-53-15,0 0 16,0-18-16,0-17 0,0 0 0,0-1 16,0-34-1,-18-54-15,18 36 16,0-18-16,18-35 16,-18 52-16,53-34 15,-36 35-15,19 17 16,-1 18-16,0 53 15,-17-18-15,17 53 16,-17-35-16,-1-17 16,1 34-1,0-35-15,-1 1 0,1-1 16,0-17-16,-1-18 16,-17-18-16</inkml:trace>
  <inkml:trace contextRef="#ctx0" brushRef="#br0" timeOffset="35930.3992">25576 16510 0,'0'0'16,"-17"35"-16,17 36 0,0-36 16,17 0-1,1-17-15,0 0 0,17-18 16,-17 0-16,35-18 15,-36 0-15,1 1 0,-1-1 16,-17-52 0,0 52-16,-17-17 0,-18-1 15,17 1-15,-53 0 16,18 35-16,18 0 0,-18 0 16,18 35-16,17-17 15,1-1-15,17 1 0,0 0 16,53-1-1</inkml:trace>
  <inkml:trace contextRef="#ctx0" brushRef="#br0" timeOffset="36120.1372">25876 16404 0,'18'0'16,"17"0"-16,-17 0 0,88-35 15,-53 17-15,35 1 16,-53-1-16,36 0 16,-54 1-1,1 17-15</inkml:trace>
  <inkml:trace contextRef="#ctx0" brushRef="#br0" timeOffset="36286.0772">26106 16175 0,'17'88'0,"-34"-176"0,34 229 16,1-35 0,-18-53-16,35 35 15,-17-53-15,-1-17 0</inkml:trace>
  <inkml:trace contextRef="#ctx0" brushRef="#br0" timeOffset="37109.2662">27270 16422 0,'0'0'0,"-18"35"0,-17 0 15,17 1-15,1 17 0,17-1 16,0-34 0,52 0-16,-34-18 15,17 0-15,-17-18 0,17 0 16,18-70-16,-35 53 16,-18-18-16,17 18 0,-17 0 15,0-18 1,-17 53-16,-1 53 15,18-1-15,0 19 16,18 52-16,-18-52 16,17 0-16,1-1 0,17 36 15,-17-71 1,0-17-16,-18 0 0,0-1 16,-18-17-16,-17-17 15,17-1-15,-17-17 0,17 17 16,-17-35-16,0-35 15,17 53-15,18-1 0,0 1 16,18-18 0,-1 35-16,19 18 0,16-17 15,-16-1-15,17 18 0,-18-17 16,18-1-16,17 0 16,-52 18-16,0 0 0,-1 0 15,-34 18 1,-19 17-1,36-17-15,-17 17 16,17-17-16,0-1 0,17 19 16,-17-19-16,36-17 15,-1 0-15,0-35 16,-17 0-16,17-1 16,-35 19-16,18-18 0,-18-18 15,-18 35-15,-17 0 16,17 1-16,-17 17 15,17 0-15,-17 17 16,17-17-16,1 18 16,34 0-16,19-18 15</inkml:trace>
  <inkml:trace contextRef="#ctx0" brushRef="#br0" timeOffset="37398.536">28046 16563 0,'-35'53'15,"70"-106"-15,-70 123 0,35-52 0,17 17 16,1-35-16,35 18 16,-36-36-16,36-17 15,-35 17-15,-18-17 16,0 0-16,-35-18 15,17 35 1,-35-17-16,35 17 16,-17 18-16,18 0 15,-1 18-15,18 0 16,35 17 0,-17-17-16,17-18 0</inkml:trace>
  <inkml:trace contextRef="#ctx0" brushRef="#br0" timeOffset="37765.818">28328 16528 0,'-18'35'16,"36"-70"-16,-36 105 0,18-52 0,0 35 15,18-36-15,35-17 16,-35 0-16,52-17 15,-35-19-15,18-34 16,-35 17 0,0-53-16,229 353 172,-247-229-172</inkml:trace>
  <inkml:trace contextRef="#ctx0" brushRef="#br0" timeOffset="38772.882">28593 16369 0,'-18'18'16,"36"-36"-16,-54 36 15,36-36 17,0 0-32,18-17 0,-18 17 0,18-17 15,-18-53 1,0 53-16,0-18 0,-18 0 15,18 0-15,-35 0 0,17 18 16,-35-36-16,36 53 16,-36 1-16,35 17 15,-35 0 1,35 17-16,1 19 16,17-1-16,-18 18 15,36-18-15,-1 53 16,19-35-16,34 53 15,-17-53-15,53 53 16,-53-53-16,17 17 16,-34-34-16,-1 34 15,-17-52-15,-1-1 16,-34-17 0,-19 0-1</inkml:trace>
  <inkml:trace contextRef="#ctx0" brushRef="#br0" timeOffset="39092.3873">28452 16351 0,'-71'18'16,"142"-36"-16,-195 36 15,71 17-15,18-17 16,17-1-16,1 19 16</inkml:trace>
  <inkml:trace contextRef="#ctx0" brushRef="#br0" timeOffset="40785.7262">24306 15769 0,'0'18'16,"18"-1"-16,17 19 16,-17-19-1,0-17-15,-1 18 0</inkml:trace>
  <inkml:trace contextRef="#ctx0" brushRef="#br0" timeOffset="40896.8962">24536 15804 0,'35'53'16,"-70"-106"-16,88 124 0,-18-53 15</inkml:trace>
  <inkml:trace contextRef="#ctx0" brushRef="#br0" timeOffset="41442.3235">29122 15558 0,'17'0'0,"-34"0"0,34 17 16,-52 18 0,35-17-16,-35 0 15,17-1-15,1 1 0,-1 0 0,0 17 16,18-17-1,18-1-15</inkml:trace>
  <inkml:trace contextRef="#ctx0" brushRef="#br0" timeOffset="41581.6962">29333 15628 0,'0'35'15,"0"-70"-15,0 88 0,0-18 0,-35 1 16</inkml:trace>
  <inkml:trace contextRef="#ctx0" brushRef="#br0" timeOffset="88773.1896">10336 14429 0,'0'17'31,"18"-17"-15,17 18-16,-17-18 0,17 18 15,1-18-15,16 0 0,1 17 16,0-17-16,106 0 16,-71 0-16,18 0 0,159 0 15,-124 0 1,17-17-16,1 17 0,18 0 16,193-18-16,-194 0 15,1 18-15,158-17 16,-194 17-16,53 0 15,-106 0-15,18 17 16,-71-17-16,18 18 16,-35 0-16,0-18 15,-1 17-15,-17-34 32,-35-1-17</inkml:trace>
  <inkml:trace contextRef="#ctx0" brushRef="#br0" timeOffset="89779.4713">10848 15540 0,'-18'-18'0,"1"1"15,-1 17-15,-35 0 16,35 0-16,-17 17 16,18 1-1,-1 17-15,18 0 0,0 18 16,0-17-16,0-1 15,18-17-15,-1 17 0,36-18 16,-35 1 0,17-18-16,0-18 15,-17 1-15,0-18 16,-18 17-16,0-35 16,0 18-16,-18-18 15,0 35-15,18 1 16,-17 17-16,34 0 15,1 17 1,17 18 0,-17-17-16,-1 0 0,19-1 15,-19 1-15,36 0 16,-35-18-16,17 0 0,-17 0 16,0-18-16,17-17 15</inkml:trace>
  <inkml:trace contextRef="#ctx0" brushRef="#br0" timeOffset="90128.1167">10971 14958 0,'36'70'0,"-72"-140"0,89 193 15,-17-70-15,-1 88 16,-17-88-16,-1 18 15,1-18-15,-1 0 0,-17-18 16,0 0-16,0-17 16,0-36-1,18-35-15,0 36 16,-18-19-16,53 19 16,-18-1-16,0 18 15,0 18-15,-17-1 0,35 36 16,-35-35-16,-18 17 15,0-17-15,0 17 0,-18-17 16,-35 35 0,18-36-16,-18 19 15,18-36-15,-1-18 16,19 0-16</inkml:trace>
  <inkml:trace contextRef="#ctx0" brushRef="#br0" timeOffset="90426.0944">11659 15452 0,'-35'-18'16,"17"18"-16,1 18 16,-1-18-16,-35 35 15,36 0-15,-1-17 16,0 17-16,18 0 0,18 18 15,0-35 1,17 17-16,-18-17 0,19 0 16,-1-1-16,0 1 0,1-1 15,-36 1-15,0 0 16,-18-1 0,-17 1-16,17-18 0,-17 18 15,-1-18-15,19 0 0,-54 0 16,54 0-16</inkml:trace>
  <inkml:trace contextRef="#ctx0" brushRef="#br0" timeOffset="90987.0866">11765 15752 0,'0'0'15,"0"17"-15,0 1 0,18-18 0,-1 0 16,19-18 0,-19 18-16,1-53 15,0 36-15,-18-1 0,0-35 16,-18 53-16,18-18 16,-53 18-16,18 0 15,17 0-15,1 18 16,-1 0-16,0-1 0,18 19 15,0-19-15,18 54 16,0-54-16,34 19 16,-34-19-16,17-17 0,1 0 15,-1 0-15,0 0 16,-17 0-16,-1 0 16,-17-17-1,-17 17-15,-1 0 16,1 0-1,34-18 17,1-17-17,-1 0-15,19 17 16,-1-17-16,-17 17 16,-1 18-1,1 18-15,0-1 16,-18 1-16,17 17 15,1-17-15,-18-1 16,17-17-16,-17 18 16,18-18-1,0 0-15,-1-18 0</inkml:trace>
  <inkml:trace contextRef="#ctx0" brushRef="#br0" timeOffset="91148.0489">12330 15575 0,'0'0'16,"35"18"-16,-17-18 16,17 0-16,0 0 0,0 0 15,-17 0-15,35-18 16,-35 18-16,-18-17 16</inkml:trace>
  <inkml:trace contextRef="#ctx0" brushRef="#br0" timeOffset="91286.9197">12453 15522 0,'18'141'16,"-1"-88"-16,1 18 16,0 35-1,-1-53-15,-17-18 0,0-18 0</inkml:trace>
  <inkml:trace contextRef="#ctx0" brushRef="#br0" timeOffset="91782.2714">16722 14552 0,'141'0'16,"-282"0"-16,370 0 15,-141-18-15,-17 18 0,87 0 16,-87 0-16,0 18 16,-18-18-16,-18 0 0,0 0 15,-17 0-15</inkml:trace>
  <inkml:trace contextRef="#ctx0" brushRef="#br0" timeOffset="92160.2924">16775 15346 0,'-53'35'15,"106"-70"-15,-124 105 0,18 1 16,53-36-16,0 1 16,0 16-16,35 1 15,1-35-15,-1 0 0,0-18 16,53-18-16,-52 0 15,-1 1 1,-17-19-16,-1-34 16,-17 35-16,-17-1 0,-36-17 15,17 18-15,-105 17 16,124 18 0,-19 0-16,19 18 0,-1-18 15,36 18-15</inkml:trace>
  <inkml:trace contextRef="#ctx0" brushRef="#br0" timeOffset="92377.288">17163 14852 0,'-71'53'15,"142"-106"-15,-160 141 0,72-53 16,-1 89-16,18-54 15,53 54 1,-35-71-16,17 0 16,0 0-16,1-18 0,-1 0 0,35 18 15,-70-35-15,18-1 16</inkml:trace>
  <inkml:trace contextRef="#ctx0" brushRef="#br0" timeOffset="92504.6274">17127 15275 0,'89'0'15,"-178"0"-15,230 0 0,-88 0 0,18 0 16,-36 18-16</inkml:trace>
  <inkml:trace contextRef="#ctx0" brushRef="#br0" timeOffset="97538.4047">10566 16281 0,'17'0'16,"19"0"0,17 0-16,-1 17 15,19 1-15,0 0 16,123 17-16,-89-17 15,19-1-15,-1-17 0,1 0 16,123 0-16,-124 0 16,89 18-16,-106-1 15,53 1 1,-89-18-16,1 18 16,-18-18-16,-1 0 0,19 17 15,-53-17-15,-1 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22:42.7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28734 18503 0,'17'-17'15,"19"-36"1,17 17-16,88-69 16,-53 34-16,0 0 15,18 1-15,88-71 16,-123 88-16,52-18 15,-88 36-15,1 17 16,-72 36 0,-17 17-1</inkml:trace>
  <inkml:trace contextRef="#ctx0" brushRef="#br0" timeOffset="396.0528">28910 18115 0,'18'0'0,"-36"0"0,36-17 16,-1 17-16,-17 17 31,-17 36-15,-18-18-16,17 18 0,-17-17 15,-36 69-15,53-52 16,-17 0-16,17-18 0,1 1 15,34-19-15,36 1 16,0-18-16,53-18 16,-35 1-16,-1 17 15,1-18-15,-18 0 0,0 18 16,-18-17-16</inkml:trace>
  <inkml:trace contextRef="#ctx0" brushRef="#br0" timeOffset="18141.9025">27958 6103 0,'-53'0'0,"17"0"16,1 0-16,18 0 16,17 18-1,70 35 1,-35 0-16,18 17 0,18 1 16,-1 17-16,89 106 15,-71-88-15,71 70 16,-71-88-16,-17 0 0,-1-35 15,1 18-15,17 0 16,-70-36-16,35 0 16,-71-53-1,0 1 1</inkml:trace>
  <inkml:trace contextRef="#ctx0" brushRef="#br0" timeOffset="18452.5708">28893 6068 0,'-18'17'16,"-17"1"-16,-1 17 0,-87 106 16,35-52-16,-89 175 15,71-105 1,18 0-16,-53 123 0,106-194 16,-53 53-1,70-70-15,-17-18 0,17-18 16,18-17-16,18-1 15</inkml:trace>
  <inkml:trace contextRef="#ctx0" brushRef="#br0" timeOffset="78359.9175">18098 8661 0,'-18'0'0,"0"-18"15,1 18 1,34 18 31,19 35-47,-19-18 15,18-17-15,36 52 16,-36-17-16,18 0 16,0 0-16,0 0 0,0 0 15,53 70-15,-53-70 16,35 53-16,-35-71 16,-18 18-16,0-18 0,1-17 15,-1 35 1,-17-35-16,-1-18 15,-17 17-15,-17-34 16,-36-1 0</inkml:trace>
  <inkml:trace contextRef="#ctx0" brushRef="#br0" timeOffset="78930.4191">17903 9807 0,'18'-17'15,"0"-19"-15,17 1 16,0-18-1,36-17-15,-1-19 0,19 1 0,16 0 16,-16-18-16,16 0 0,107-88 16,-124 106-16,18-35 15,-71 87-15,1 1 16,-19 17-16,-34 18 16,-19 36-1,1-19-15</inkml:trace>
  <inkml:trace contextRef="#ctx0" brushRef="#br0" timeOffset="165856.5057">19579 13529 0,'18'0'31,"-1"0"-31,1 0 15,17 0-15,-17 0 16,0-18-16,17 18 0,-17 0 16,52 0-16,-17-17 15,-18 17-15,1 0 16,-1-18-16,53 18 16,-53 0-16,1 0 0,17 0 15,-18 0-15,71 18 16,-53-18-16,-1 0 0,19 0 15,-18 0-15,70 17 16,-52-17-16,0 0 16,-1 0-16,1 0 0,-1 0 15,89-17-15,-88 17 16,87-18-16,-70 18 16,106 0-1,-105 0-15,87 0 16,-88 0-16,18 0 0,-18 0 15,0 0-15,89 0 16,-89 0-16,88 0 16,-87 0-16,-19 0 0,107 0 15,-89 0 1,-18 0-16,19 0 0,87 0 16,-70 18-16,-18-18 15,18 0-15,-18 17 0,106-17 16,-106 18-16,0-18 15,1 0-15,87 18 16,-88-18-16,0 0 16,18 0-16,-18 0 0,18 0 15,106 0-15,-106 0 16,105-18 0,-105 18-16,18-18 0,-18 18 15,17 0-15,106 0 16,-88 0-16,-17 0 0,140 0 15,-140 0-15,17 0 16,18 0-16,-18 18 0,0-18 16,141 0-1,-123 0-15,-18 0 0,0 0 16,0 0-16,0 0 0,-17 0 16,-1 0-16,1 0 15,-18 0-15,0 0 0,52 0 16,-105 0-16,-18 0 15,1 0-15,-54 0 16,-88-35 0</inkml:trace>
  <inkml:trace contextRef="#ctx0" brushRef="#br0" timeOffset="166732.7694">3281 14799 0,'35'0'16,"-17"0"-16,35 0 0,70 0 15,-17-18-15,0 18 16,17-17-16,1-1 0,17 0 16,176 1-16,-158 17 15,194-18-15,-194 18 16,176-17 0,-176 17-16,-18 0 0,0 0 15,88-18-15,-141 18 16,53-18-16,-88 18 15,0 0-15,-53 18 16,-17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27:22.64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6650 6932 0,'0'-18'0,"0"1"16,0-1-1,0 1-15,-18-1 16,1 0 0,-1 1-16,0-1 0,1 18 15,-1 18 1,0-1-16,1 19 0,-1 34 16,18-35-16,18-17 15,-18 17-15,17-17 0,19 17 16,-19-35-16,19 0 15,-19 0-15,19-35 16,-19 0 0,1-18-16,-18 35 15,-18-35-15,1 36 16,-36-1-16,35 18 16,-35 35-16,53-17 15,-18 35 1,18-18-16,0 18 15,18-35-15,0-1 16,-1 1-16,1-18 0,17 0 16,-17 0-16,0-35 15,-18 17-15,0-35 16,-18 35-16,-17-35 16,-1 53-16,-17-17 15,36 17-15,-1 17 16,0 36-1,18-17-15,0-1 0,18 0 16,0-17-16,-1-1 0,19-17 16,-1 0-16,0 0 0,-17-17 15,0-1-15,-18 1 16,-36-19 0,19 19-16,-19 17 0,1-18 15</inkml:trace>
  <inkml:trace contextRef="#ctx0" brushRef="#br0" timeOffset="766.5617">4251 5874 0,'18'35'0,"17"18"15,35 88-15,-34-53 16,-1 0-16,0 1 0,-17-19 16,17 1-16,-17-18 0,-1 35 15,-17-70 1,0-1-16,0-34 16,-17-19-1,17 1-15,0 0 0,0-18 0,17 0 16,36-18-16,-17 54 15,34-1 1,-34 18-16,16 53 16,-34-35-16,-18 52 15,-18-52-15,-17 52 16,18-52-16,-36 35 16,17-53-16,19 18 15</inkml:trace>
  <inkml:trace contextRef="#ctx0" brushRef="#br0" timeOffset="1133.9998">5009 6456 0,'-17'0'15,"34"0"-15,-52 0 0,18 17 0,-19 19 16,36-19-16,-17 36 15,17-35-15,17 0 16,1-1-16,0-17 16,34 0-16,-34 0 15,0-35-15,-1 17 16,-17 1 0,0-1-16,0 0 15,-17 18-15,34 0 31,1 18-15,0-18-16,-1 0 16,19 0-1,-19 0-15,-17-18 16,0 1-16,0-1 0,0 0 0,-17-17 16,-19-35-16,1-1 15,0 18-15</inkml:trace>
  <inkml:trace contextRef="#ctx0" brushRef="#br0" timeOffset="1422.4242">4886 5909 0,'71'141'15,"-142"-282"-15,194 353 0,-34-89 16,-54-70 0,35 35-16,-52-52 15,0-19-15,-18 1 16,0-1-16,0-34 15,0-18-15,0 17 16,17 0-16,-17 1 16,53 17-16,-35 0 15,17 17-15,-17 1 0,0 0 16,-18 34-16,0-34 16,0 17-16,-18-17 0,0 0 15,-17 17 1,17-35-16,1 0 0,-1 0 15,0-18-15,18 1 16</inkml:trace>
  <inkml:trace contextRef="#ctx0" brushRef="#br0" timeOffset="1789.9014">5450 6368 0,'0'0'15,"0"35"-15,18-17 0,0-1 16,-1 1-16,19-18 16,-19 0-16,19 0 15,-19 0-15,1-18 0,-1-17 16,-17 17-16,0-17 16,0 17-16,-17 1 15,34 34 1,1 36-1,0-35 1,17 17-16,-17 0 0,17 1 16,18 17-16,-53-18 15,17 18-15,-17-35 16,-35 17 0,18-18-16,-54-17 15,18 0-15,-35-17 16,53-1-16,-18-17 15,53 0-15</inkml:trace>
  <inkml:trace contextRef="#ctx0" brushRef="#br0" timeOffset="2078.1677">5874 6085 0,'0'0'16,"-53"0"-16,35 0 0,18 18 16,0 0-16,18-1 15,-1 1 1,1 0-16,17-18 0,1 17 16,-19 1-16,1 0 15,-18-1-15,0 1 16,0-1-16,-18-17 15,1 18-15,17 0 0,-36-18 16,19 0-16,17-18 31</inkml:trace>
  <inkml:trace contextRef="#ctx0" brushRef="#br0" timeOffset="2223.053">6015 6121 0,'18'53'15,"-36"-106"-15,53 123 0,-17-52 16,-1 17-16,1-17 16,17-1-16,-17-34 15,0-1 1</inkml:trace>
  <inkml:trace contextRef="#ctx0" brushRef="#br0" timeOffset="2323.8224">6050 5927 0,'0'0'0</inkml:trace>
  <inkml:trace contextRef="#ctx0" brushRef="#br0" timeOffset="2490.2631">6050 5927 0,'106'53'16,"-212"-106"-16,230 88 0,-71-53 15,-36 1-15,36-1 16,-53 0 0</inkml:trace>
  <inkml:trace contextRef="#ctx0" brushRef="#br0" timeOffset="2707.3154">6138 5733 0,'18'70'15,"0"-17"-15,-1-18 0,1 36 16,0-36-16,17 36 15,-18-36-15,1 0 16,0 1-16,-18-1 16,0-17-16</inkml:trace>
  <inkml:trace contextRef="#ctx0" brushRef="#br0" timeOffset="2934.2551">6191 5609 0,'18'35'0,"-36"-70"0,54 106 16,-19-18-16,18 35 16,-17-18-16,17-17 0,-17 0 15,0 53 1,-1-71-16,-17 1 0,18-1 15,-18 0-15,0-17 0,18-18 16,-18 17-16</inkml:trace>
  <inkml:trace contextRef="#ctx0" brushRef="#br0" timeOffset="3257.4198">6473 6103 0,'0'0'0,"18"0"15,-18 18-15,18-18 16,-1 0-16,1-18 16,-18 0-1,0 36 17,18 17-17,-1-17 1,19 0-16,-19-1 15,1-17-15,0 0 0,-1 0 16,18-35-16,-17 0 16,17-18-1,1 0 1,-19 18-16,1 17 16,17 0-16,-17 18 15</inkml:trace>
  <inkml:trace contextRef="#ctx0" brushRef="#br0" timeOffset="4460.1834">9984 4851 0,'-18'0'0,"0"0"16,-17 17-16,17 1 15,1 17-15,-1 1 16,18-19-16,0 18 16,18-17-1,-1-18-15,1 0 0,17 0 16,-17-18-16,0-17 15,-18 18-15,-18-19 16,0 19-16,-52 17 16,35 0-1,-1 0-15,1 17 0,0 19 16,17-19-16,18 1 16,18-1-1,17 1-15,18-18 16,0 0-16,17-18 15,-52 1-15,17 17 16,-35-18-16,-17 18 0,-19 0 16,-17-17-1,36 17-15,-18 0 0,-1 0 16,54 0 15,17 0-15,0-18-16,-17 18 15,-18-18 1,0 36-16,0 0 16,0-1-1</inkml:trace>
  <inkml:trace contextRef="#ctx0" brushRef="#br0" timeOffset="4865.2126">10654 4904 0,'-18'-18'16,"36"36"-16,-53-54 0,-1 36 16,1 0-16,0 0 15,-18 53-15,35-35 16,1 52-16,17-52 15,17 35-15,1-53 16,35 18 0,0-18-16,17-53 15,-34 35-15,16-52 16,-34 17-16,-18-36 16,-18 37-16,1 16 15,-18-17-15,-1 0 0,-52-17 16,53 52-16,-18 18 15,35 0-15,18 71 16,0-36-16,53 71 16,-18-53-16,54 35 15,-36-53-15,52 18 16,-34-35-16,-18-1 16</inkml:trace>
  <inkml:trace contextRef="#ctx0" brushRef="#br0" timeOffset="5052.7107">10971 4868 0,'-17'0'0,"34"0"0,-52 18 16,17 17-16,18-17 16,0 17-16,36 0 15,-19-17-15,19 0 16,-19-18-16,19 17 0,17-17 15,-36 0-15,1 0 16</inkml:trace>
  <inkml:trace contextRef="#ctx0" brushRef="#br0" timeOffset="5660.3698">11042 4815 0,'0'0'0,"-18"0"0,1 0 15,-1 0-15,0 18 16,1 17-16,17-17 16,0 17-1,17-17-15,1 0 0,0-1 16,-1 1-16,1-1 15,17 1-15,1-18 0,-1 0 0,-18-18 16,36 1-16,-17-18 16,-36-18-1,0 35-15,-18-35 16,0 35-16,-52-17 16,35 35-16,17-17 0,-17 17 15,-1 17-15,36 1 16,0-1-16,36 1 15</inkml:trace>
  <inkml:trace contextRef="#ctx0" brushRef="#br0" timeOffset="5871.867">11324 4815 0,'-17'-17'16,"34"34"-16,-52-17 0,35 18 15,0 0-15,0-1 16,18 19-16,-1-19 0,36 19 16,-35-19-16,35 1 15,-18-18-15,0 0 16,-35-18 0,0 1-16,18 17 0</inkml:trace>
  <inkml:trace contextRef="#ctx0" brushRef="#br0" timeOffset="6037.8131">11553 4745 0,'36'0'16,"-19"0"-16,36-18 16,-17 18-16,17-35 15,-36 17 1,-17 1-16,-17 17 15,-1-18-15</inkml:trace>
  <inkml:trace contextRef="#ctx0" brushRef="#br0" timeOffset="6203.7914">11606 4516 0,'0'0'0,"0"35"0,0 18 16,0 0-16,18 0 0,-18 0 15,0-1-15,0 1 16,18-17-16,-18 17 16,17-18-16,1 0 0,0 18 15</inkml:trace>
  <inkml:trace contextRef="#ctx0" brushRef="#br0" timeOffset="6494.5655">11871 4833 0,'-18'0'16,"36"0"-16,-36 18 0,18-1 15,0 19-15,18-36 16,17 35-16,-17-35 16,0 18-16,-1-18 0,1 0 15,-1 0-15,1-18 0,0 0 16,-18-17-1,0 17-15,-18-17 16,0 0-16,1 0 16,-1 17-16,-17-17 0,17 17 15,-35 18-15,36 0 16,34 35 0,1-17-1</inkml:trace>
  <inkml:trace contextRef="#ctx0" brushRef="#br0" timeOffset="6717.155">12171 4921 0,'17'0'16,"-17"-17"-16,0-19 16,18 19-16,0-36 15,-1 35 1,1 1-16,0-1 0,17 0 15,18 1-15,-35-1 16,17 18-16,0 0 0,0 0 16,18 0-16,-35 0 15,0 0-15</inkml:trace>
  <inkml:trace contextRef="#ctx0" brushRef="#br0" timeOffset="15185.958">8061 9666 0,'-18'-18'16,"1"18"0,-1 0-1,0 18-15,1 17 16,-1 18-16,18 18 15,18-53-15,-18-1 16,53 18 0,0-35-16,-18 0 0,-17-17 15,34-36 1,-34 0-16,-18 35 0,0-17 16,-35-18-1,-18 35-15,18 18 16,-1 0-16,-17 18 15,36 0-15,-1 35 16,36-36-16,-1 1 16,19 0-16,-1-1 0,0-17 15,1 0-15,-1 0 0,-18 0 16,19 0-16,-36-17 0,17 17 16,-17-18-16,-17 18 15,-19-18-15,1 1 16,-18-1-1,18 18-15,0 0 16,17 0-16,0 0 16,18 18-16,36-1 15,-19-17-15,36 0 16,-35 0-16,0 0 16,-36 0-1,-17 0 1,17 0-16,0 0 15,1 0-15,-1 0 0,0 0 0</inkml:trace>
  <inkml:trace contextRef="#ctx0" brushRef="#br0" timeOffset="16470.6073">6809 10054 0,'-18'-17'16,"0"-1"-16,1 18 15,-54-18-15,36 18 16,0 0-16,-18 0 15,17 18-15,1 0 0,0-1 0,0 18 16,-18 18 0,53-17-16,17 17 15,1-36-15,52 18 16,-34-17-16,-1-18 0,18 0 16,-18-18-16,1 18 0,-1-17 15,0-18-15,-35 17 16,0 0-1,0 1-15,-18-1 0,1 0 16,-1 1-16,18-1 0,-35 18 16,53 35-1,17 36 1,-18-36-16,36 71 16,-17-53-16,-19-18 0,19 53 15,-19-52-15,-17-1 16,0 0-16,-17-17 0,-19 0 15,1-1-15,0 1 0,-53-18 16,52-18 0,-34-17-16,34 0 15,1-1-15,17-17 0,18 1 16</inkml:trace>
  <inkml:trace contextRef="#ctx0" brushRef="#br0" timeOffset="17138.6862">6897 10319 0,'0'0'0,"17"35"0,1 0 15,-18-52 17,-18-19-32,1 1 15,-18-35-15,17 52 16,0-53-16,18 54 15,0-1-15,36-17 16,16 17 0,-16 18-16,-1 18 15,0-1-15,-17-17 0,17 18 16,-17 0-16,-1-18 16,-17 17-1,-17-17 1,-1 18-16,18 0 15,-17-1-15,17 36 16,0-35-16,17 17 16,1-35-16,17 0 15,-17 0 1,-1-35 0,1 17-16,-18 1 15,0-19-15,0 19 16,-18-1-1,18 0-15,18 36 16,0 0 0,-18-1-16,35 19 15,-35-19-15,18-17 16,-1 18-16,-17-36 31,-17 1-15,17-1-16,17-35 15,-17 35-15,18 1 0,17-19 16,-17 19 0,-1 17-16,1 0 15,0 17-15,-18 1 0,17 0 16,-17-1-16,0 1 0,18 0 16,-18-1-16,18 19 15</inkml:trace>
  <inkml:trace contextRef="#ctx0" brushRef="#br0" timeOffset="17476.7603">7497 10231 0,'0'52'16,"17"-34"-1,1 0-15,-1-18 16,1-18-16,0 18 0,17-35 15,-35 0-15,0 17 16,0-17-16,0-54 16,-18 54-16,-17-71 15,17 53-15,-17 1 16,-18-54-16,18 70 16,17 19-16,1-1 15,-1 71 1,18-18-16,18 18 0,17 71 15,0-54-15,36 36 16,-36-53-16,18-18 16,18 18-16,-54-35 15,18-1-15,-17 1 0,0-18 16</inkml:trace>
  <inkml:trace contextRef="#ctx0" brushRef="#br0" timeOffset="18000.1511">7779 10248 0,'0'0'16,"0"53"-16,17-35 0,-17 17 15,-17-53 17,17-17-17,0 17-15,0 1 0,17-1 16,1-17-1,-18 17-15,18 18 0,-1 0 16,1 0-16,-18 18 16,18 0-16,-1-1 15,-17 1-15,0-1 0,0 1 16,18-18 0,0-18-1,-1 1 1,-17-1-16,18 1 15,-18-1-15,17 0 0,1 18 16,-18 18 0,0 0-1,0-1-15,0 1 0,18 17 16,-1-35-16,1 18 16,0-18-16,17 0 15,-35-18-15,18 0 16,-18 1-1,0-1 1,-18 1-16,-17-1 16,17 0-16,0 1 15,1 17-15,17-18 16,17 18 0</inkml:trace>
  <inkml:trace contextRef="#ctx0" brushRef="#br0" timeOffset="18189.154">8184 10125 0,'18'-18'0,"0"18"16,-1 0-16,1 0 15,17 0-15,-17 0 0,17 0 0,-17 0 16,17-18-1,-35 1 1,-18 17-16,1-18 16</inkml:trace>
  <inkml:trace contextRef="#ctx0" brushRef="#br0" timeOffset="18361.1122">8290 9825 0,'0'18'0,"0"-36"0,0 71 0,0 0 15,0 0-15,0-18 16,0 18-16,0 0 0,18 0 0,-18 52 16,0-69-1,18 17-15,-18-36 16</inkml:trace>
  <inkml:trace contextRef="#ctx0" brushRef="#br0" timeOffset="18850.6801">8449 9984 0,'0'0'0,"0"158"0,0-69 0,-18 52 16,18-71-1,0-17-15,0 0 16,0-35-16,0-1 15,0-34-15,18-54 16,-18 36-16,18-18 16,17-18-1,-17 54-15,-1 17 16,1 17-16,-18 19 16,18-1-16,-18 0 15,0 1-15,17-19 16,-17 1-1,18-18-15,-18-18 16,17-17-16,1 17 16,-18-17-16,0 17 15,-35 1-15,17 17 32,36 0-32,-18 17 15,35 1-15,0-18 16,-17 18-16,17-18 0,18 0 15,-18 0-15,1-18 16,-19 0-16,19-17 16,-19 35-1,-17-18-15,18 18 16</inkml:trace>
  <inkml:trace contextRef="#ctx0" brushRef="#br0" timeOffset="20457.5308">10883 10125 0,'-17'-18'15,"-1"18"-15,0 0 16,-35 0-16,36 0 15,-19 18 1,1-1-16,18 1 0,17 17 16,17-17-1,18 0 1,1-18-16,-1 0 16,0-18-16,-17 18 15,0-18-15,-18 1 16,-18 17-16,0-18 15,1 18-15,-1 0 16,0 0-16,1 0 0,17 18 16,17-18-1,19 17 1,-19-17-16,19 0 16,-19-17-16,1 17 15,-36-18 1,-35 18-1,18 18-15,0-18 16,17 17-16,0 1 0,54-18 16,-19 0-1</inkml:trace>
  <inkml:trace contextRef="#ctx0" brushRef="#br0" timeOffset="20959.7202">11518 10354 0,'-35'-35'0,"70"70"0,-88-88 16,-17 35-16,17 18 15,18 0-15,-1 18 0,-17 17 16,36 1-16,-19-1 0,36 0 16,0 36-1,18-36-15,53 0 16,-18-17-16,52-18 16,-69-18-16,34-17 15,-35 17-15,-35-17 16,18 18-16,-18-19 0,-18 19 15,1-1-15,-1 0 0,-17 18 16,17 18-16,18 53 16,0-19-16,36 72 15,-1-54-15,18 72 16,-18-90-16,18 37 16,-53-54-1,0 0-15,0-17 0,-18 0 16,-35-36-1,36 0-15,-19-17 0,1 0 16,18-1-16,-1-17 16,0 1-16,-17-90 15,35 54-15</inkml:trace>
  <inkml:trace contextRef="#ctx0" brushRef="#br0" timeOffset="21559.5412">11818 10601 0,'35'53'0,"-70"-106"0,70 124 16,-35-54-16,-17-34 16,-19-19-1,19 1-15,-36-18 16,35 18-16,1-36 16,17 36-1,17-36-15,19 54 16,-19-1-16,18 18 0,1-18 15,34 18-15,-34 0 16,16 18-16,-34 0 16,-18-1-1,18-17-15,-18 18 0,-18 0 16,0-18-16,18 17 16,-17 1-16,-1-18 15,18 35 1,18-17-16,-18 0 0,35 17 15,-17-18-15,-1-17 16,1 0-16,0 0 16,-1 0-16,-17-17 15,0-18-15,0 17 16,-17-17 0,-1 17-16,18 0 15,0 1-15,18 17 16,-1 17-1,1 1 1,-18 0-16,18-18 16,-18 17-1,17-34-15,1 17 16,-18-18-16,17 18 16,1 0-1,0 0-15,-1 18 16,1-1-1,-18 1-15,18-18 16,-1 18-16,1-18 0</inkml:trace>
  <inkml:trace contextRef="#ctx0" brushRef="#br0" timeOffset="21914.5153">12383 10389 0,'0'0'15,"-18"18"-15,18 0 0,0 17 0,0-17 16,18 17 0,-18-18-16,35 1 15,0-18-15,0 0 16,-17-18-16,-18-17 16,18 18-16,-18-19 0,17 1 15,-17-36-15,-17-17 16,-1 35-16,-17-70 15,17 70-15,-17-35 16,17 70-16,1 18 16,17 18-16,0 17 15,0 0-15,17 36 16,18 52-16,1-70 16,17 53-16,-36-71 15,36 36-15,-35-36 16,17 18-16,-35-35 15,18-1-15</inkml:trace>
  <inkml:trace contextRef="#ctx0" brushRef="#br0" timeOffset="22921.6884">12788 10107 0,'0'0'0,"18"-35"0,-1-36 16,-17 36-16,-17-36 15,-1 36-15,-17-18 16,0 53-16,-18 0 16,35 18-16,-17 70 15,35-53-15,0 71 16,17-35 0,36 35-16,-17-71 15,17 53-15,-18-53 16,0-17-16,-17 0 0,-1-1 15,-34-17 1,-19-17 0,19-1-16,-36 0 15,35 1-15,1-1 16,34 18-16,19-35 16,-1 35-16,35-18 15,-34 0-15,-1 1 16,0 17-16,1 0 0,-1 0 15,-18 0-15,-34 35 16,-1-17-16,1 17 16,-1 0-16,0-17 0,1 53 15,17-54 1,17 18-16,1-35 16,17 0-16,0 0 15,1-17-15,-19-1 16,1-17-1,-18 17-15,0-17 0,0 17 16,0 1-16,-35-36 16,35 35-16,-18 0 15,36 18 1,17 18-16,-17-18 16,35 18-1,-36-1-15,1-17 0,-1 18 16,1-18-16,-18-18 15,-35-17 1,17 17 0,18 1-1,0-1-15,35-17 16,1 17-16,34-17 16,-34 35-16,34-35 15,-52 17-15,17 18 0,0-18 16,-52 18-1,-1 0 1</inkml:trace>
  <inkml:trace contextRef="#ctx0" brushRef="#br0" timeOffset="23088.1338">13423 9948 0,'0'0'15,"35"71"-15,-35-36 0,18 71 16,-18-53-16,0 0 15,18 0-15,-18-18 0,0 53 16,0-70-16,0 17 16,0-17-16,0-36 15</inkml:trace>
  <inkml:trace contextRef="#ctx0" brushRef="#br0" timeOffset="23439.6482">13617 9931 0,'18'158'15,"-36"-316"-15,36 387 0,0-106 16,-18-70-16,0 53 16,0-88-16,0 17 15,0-17-15,0-1 0,0-34 31,17-1-31,1 1 16,35 17-16,-36 0 16,19 0-1,-19 0-15,19 17 16,-19-17-16,18-17 16,1 17-16,-19-18 15,1 0-15,0 1 0,35-19 16,-36 19-1,18-19-15,-35 19 16</inkml:trace>
  <inkml:trace contextRef="#ctx0" brushRef="#br0" timeOffset="26003.7072">7514 12083 0,'-53'17'0,"36"1"16,-1-18-16,0 18 15,18-1-15,-17 1 0,17-1 0,0 1 16,17 0-1,1-18-15,35 0 16,-35-18-16,-1 0 0,36-17 16,-35 0-1,-18 17-15,0 1 16,-36 17-16,1 0 16,-18 35-16,36-17 15,-1 17-15,18-18 16,18 1-16,-1 0 15,1-18-15,17 0 16,0-18-16,18 0 16,-35 1-16,0-1 15,-36 1-15,-35 17 16,18 17-16,0-17 16,17 18-16,-17-18 0,17 17 15</inkml:trace>
  <inkml:trace contextRef="#ctx0" brushRef="#br0" timeOffset="26786.7791">6738 12577 0,'-35'-18'16,"0"0"-1,-36 1-15,18 17 16,-35 53 0,53-1-1,17 19 1,36-18-16,34-18 15,-16-35-15,-1 0 16,0 0-16,1 0 0,17-35 16,-36 0-16,1-18 15,-18 17-15,-18 19 16,1-18-16,-1 17 0,0 18 16,18-18-16,-17 18 15,-1 36-15,18-19 16,18 36-16,-1-18 15,36 71-15,-35-71 0,17 36 16,-35-36-16,-18 18 16,1-35-1,-54 17-15,36-35 16,-53 0-16,35-17 16,-18-19-16,36 1 15,17 17-15,1-17 16,34-18-16,1 18 0,17 0 15</inkml:trace>
  <inkml:trace contextRef="#ctx0" brushRef="#br0" timeOffset="26936.6782">6791 12612 0,'0'17'0,"18"1"16,-1 0-16,1-1 15,0-17-15,17 18 16,-18-18 0</inkml:trace>
  <inkml:trace contextRef="#ctx0" brushRef="#br0" timeOffset="27270.5928">7056 12665 0,'-18'0'0,"0"-18"15,1-35 1,17 18-16,0-18 16,0 35-16,0 1 15,17 17-15,1 0 16,0 0-16,-1 0 16,18 17-16,-17-17 15,0 0 1</inkml:trace>
  <inkml:trace contextRef="#ctx0" brushRef="#br0" timeOffset="27522.2436">7038 11977 0,'0'0'16,"35"88"-16,-17-35 16,-1 17-16,19-17 15,-19 18-15,19-18 0,-19 0 0,19 0 16,-19 0-16,36 17 16,-35-35-16,-18-17 15,17 0-15,-17-1 0</inkml:trace>
  <inkml:trace contextRef="#ctx0" brushRef="#br0" timeOffset="28793.9143">9948 12118 0,'-17'0'0,"-1"-18"16,0 18-16,1 0 16,17-17-1,-18 34 1,18 36-1,0-35-15,0 17 16,0-17-16,0-1 16,18 1-16,-1 0 0,19-18 15,-19 0-15,1-18 16,-18 0-16,0-35 16,-18 36-16,-17-18 15,17 17-15,1 0 16,-1 18-1,1 0-15,-1 0 16,36 18-16,-1 0 16,18-18-1,-17 0-15,0 0 16,-1 0-16,1 0 0,-18-18 16,-35 18-1,-1 0-15,19 0 16,-1 0-16,1 18 0,34-18 15,-17 17-15</inkml:trace>
  <inkml:trace contextRef="#ctx0" brushRef="#br0" timeOffset="29190.4708">10178 11748 0,'0'0'16,"17"17"-1,36 71-15,-18-35 16,36 106 0,-53-71-16,17-17 0,-17-1 0,17 36 15,-17-71 1,-1 18-16,-34-53 15,17-35 1,0 0 0,0 0-16,17-1 0,18-17 15,-17 36-15,35-19 16,-35 36-16,35 18 16,-53 0-16,0 17 15,0-17-15,-36 17 16,19-17-16,-19-1 15,19 1 1,-1-18 0</inkml:trace>
  <inkml:trace contextRef="#ctx0" brushRef="#br0" timeOffset="29440.119">10830 12224 0,'0'53'15,"0"-18"-15,0-17 0,18-1 16,35 36 0,-36-53-16,54 18 15,-53-36-15,35 1 16,-36-1-16,-17-17 16,-17-1-16,-19 19 15,1-1-15,0 0 0,-53-17 16,52 17-16,-17 18 15,36 0-15,17 18 16,17-18-16,19 0 16</inkml:trace>
  <inkml:trace contextRef="#ctx0" brushRef="#br0" timeOffset="29834.9571">11201 12241 0,'-18'36'15,"0"-19"-15,18 19 0,0-19 16,0 19-16,36-19 16,-19 1-16,1-1 0,53-17 15,-36 0-15,0-17 16,18-18 0,-35-1-16,-18 19 0,0-19 15,0-17 1,0 36-16,0-1 15,0 0-15,0 36 16,17 17-16,1 1 16,17-1-16,-17 0 0,52 53 15,-52-35-15,35 36 16,-53-54 0,0 35-16,0-34 15,-53 17-15,35-36 16,-52 18-16,35-35 15,-54 0 1,54 0-16,-35-35 16,34 18-16,-17-19 15,18 19-15</inkml:trace>
  <inkml:trace contextRef="#ctx0" brushRef="#br0" timeOffset="31653.3114">7267 15099 0,'18'0'93,"0"-35"-77,-18 17 0,0 0-1,0 1-15,0-1 0,-18 0 16,18 36-1,0 17-15,0-17 16,0 17-16,18-17 0,34 17 16,-34-17-1,35-18-15,-35-18 16,17-17-16,-35 17 16,-35-17-16,17 17 15,-17-17-15,-1 17 16,1 18-1,18 0-15,-1 0 16,18 18 0,18 0-16,-1-1 0,18-17 15,1 18-15,-54-18 47,0 18-47,1-18 16,-1 0-16</inkml:trace>
  <inkml:trace contextRef="#ctx0" brushRef="#br0" timeOffset="32130.7301">6456 15363 0,'-35'-17'15,"70"34"-15,-106-52 0,54 35 0,-19 0 16,19 18-16,-1-1 16,18 1-16,0 17 15,0-17-15,18 0 0,17 17 16,-17-17-16,17-1 15,0 1-15,-17 0 0,35 17 16,-53-18-16,0 1 16,-18 17-16,-17-17 15,17-18-15,1 18 16,-19-18-16,1 0 16,35-18-16,-18-17 15,18-1-15</inkml:trace>
  <inkml:trace contextRef="#ctx0" brushRef="#br0" timeOffset="32360.1401">6491 14993 0,'0'0'0,"88"124"15,-35-54-15,-17 1 0,16 70 16,-34-88-1,-18 88-15,0-88 16,0 0-16,-18 35 16,18-71-16,-17 1 15,17-36-15,0 1 16,0-18-16,0-18 0,0 17 16</inkml:trace>
  <inkml:trace contextRef="#ctx0" brushRef="#br0" timeOffset="32473.8058">6756 15469 0,'0'0'0,"17"36"16,-17-19 0,0 1-16,18 0 15,0-18-15,-1 0 16</inkml:trace>
  <inkml:trace contextRef="#ctx0" brushRef="#br0" timeOffset="32843.6892">6738 15522 0,'-35'-17'15,"35"-1"-15,17-17 16,19 35-16,-1-18 16,-17 18-16,35 0 0,-18 18 15,18 17 1,-36 0-16,19 53 15,-36-52-15,0-1 16,0 0-16,-18 1 0,18-1 16,-18-18-16,36-34 15,-18-1 1</inkml:trace>
  <inkml:trace contextRef="#ctx0" brushRef="#br0" timeOffset="33171.0595">7056 15575 0,'0'0'15,"0"35"-15,0-17 0,35 0 0,-18-18 16,54 0-16,-36 0 16,36-36-1,-36 1-15,0 0 16,-35 17-16,-17-35 15,-1 53-15,-35-35 16,36 35-16,-1 0 16,-17 18-16,17-1 0,0 36 15,18-35-15,18 70 16,17-53-16,18 18 16,0-35-16,35 0 15,-52-18-15,52 0 16,-71 0-16,36-18 15,-17 0 1</inkml:trace>
  <inkml:trace contextRef="#ctx0" brushRef="#br0" timeOffset="34101.1181">10107 14146 0,'-35'-17'15,"17"17"-15,1 0 16,-1-18-16,0 36 15,1-1 1,17 1-16,-18 35 16,18-18-16,0-17 15,18-18 1,-1 0-16,1-18 16,0 1-16,-1-36 15,-17 35-15,0-17 16,-17 17-16,-1 18 15,-17 18 1,17-1-16,0 1 0,18 17 16,0-17-16,0 17 0,18-17 15,0 0-15,-1-18 0,1 0 16,17 0-16,-17-18 16,-1 0-1,-17 1-15,-17-1 16,17 0-16,-18 1 0,-17-1 15,17 0-15,1 18 16,-1 0-16,36 18 16,17 0-1,-17-18-15,34 0 16</inkml:trace>
  <inkml:trace contextRef="#ctx0" brushRef="#br0" timeOffset="34510.2063">10336 13511 0,'18'53'16,"0"0"-16,-1 18 15,1-1-15,0 19 0,17 87 16,-17-106-16,-1 72 16,1-72-16,-18-35 15,17 1-15,-17-1 0,0-17 16,0-1-16,18-34 16,-18-19-16,0-34 15,18 17-15,-18 18 16,17-18-16,1 17 15,17 1-15,-17 17 16,0 18-16,-1 36 16,1 17-1,-1-36-15,-17 19 0,18 17 16,0-18-16,17 0 16,-17-35-16,-1 0 15,1 0-15</inkml:trace>
  <inkml:trace contextRef="#ctx0" brushRef="#br0" timeOffset="34835.0692">10936 14270 0,'0'0'16,"18"0"-16,35 0 16,-18 0-16,36-18 15,-36-17-15,-18 17 16,19-17-16,-19 17 0,1-35 15,-36 18 1,-17 0-16,0 17 16,0 1-16,-1 17 0,-17 0 15,-17 35-15,34-17 16,1 34 0,35-16-16,0-1 15,18 0-15,17 18 0,0-17 16,18-1-16,0-18 0,18 1 15,52 0-15,-70-18 16,18 0-16,-36 0 16,-17 17-16,-1-17 15</inkml:trace>
  <inkml:trace contextRef="#ctx0" brushRef="#br0" timeOffset="71010.209">21255 4992 0,'-18'17'15,"18"1"-15,0 0 16,18-1-16,17 36 16,-17-17-16,52 16 15,-34-34 1,-1 0-16,18-1 0,17 1 16,-17-18-16,18-35 15,-36 17-15,0-35 16,-17 18-16,-18-36 15,0 36-15,-35-35 16,17 17-16,-52-18 16,17 53-16,-36-34 15,37 34 1,-1 0-16,-71 36 16,71 17-16,18 0 0,-18 54 15,18 52 1,52-88-1,36 35-15,-17-53 16,17 18-16,52 0 16,-34-18-16,52 18 15,-52-35-15,17-1 16,-35-17-16,-18 0 16,-17 0-16,17 0 15,-35-17-15,18 17 16</inkml:trace>
  <inkml:trace contextRef="#ctx0" brushRef="#br0" timeOffset="71749.6762">22119 5098 0,'0'-18'16,"0"36"-16,0-54 0,0 54 31,0 53-31,18-19 15,-18 37-15,0-36 16,0 52-16,-18-69 16,18-1-16,0 18 15,0-71 17,18-35-17,-1 36-15,1-36 16,0 35-16,-1 18 0,1 0 15,0 0-15,-1 0 16,-17 18-16,18 35 16,0-36-16,-18 19 15,0-19-15,17 1 0,-17 35 16,0-36-16,18 1 16</inkml:trace>
  <inkml:trace contextRef="#ctx0" brushRef="#br0" timeOffset="72094.0991">22472 5539 0,'0'0'15,"18"0"-15,-1 0 16,36-18-1,-35 0-15,-18 1 0,17-1 16,1-17-16,-18 17 16,-18-17-16,1 17 15,-36 18 1,35 0-16,-17 0 16,17 18-16,-17 35 15,17-18-15,36 36 16,0-36-16,35 0 15,0-17-15,-1-1 0,-16 1 16,52-18-16,-53 0 16,-17 0-16,-1 0 15</inkml:trace>
  <inkml:trace contextRef="#ctx0" brushRef="#br0" timeOffset="72604.9584">23389 5151 0,'18'0'15,"17"0"-15,36 0 16,-18 0-16,-18 0 16,0 0-16,0 0 0,1 17 15,-19-17 1,-17 18-16</inkml:trace>
  <inkml:trace contextRef="#ctx0" brushRef="#br0" timeOffset="73322.9135">24448 5098 0,'-18'35'16,"36"-17"-16,-1-18 0,36 17 15,-18-17-15,71 0 16,-53-17-16,-18 17 16,18-36-16,-17 19 15,16-36-15,-34 17 0,0-16 16,-36 16-1,-35-34-15,18 52 16,-18-17-16,0 17 16,0 1-16,0 17 0,-53 17 15,71 1-15,-53 52 16,70-17-16,18-17 16,36 87-16,-1-70 15,71 35-15,-36-35 16,107 0-16,-107-35 15,18-1-15,-35-17 0,36 18 16,-54-18-16,0 0 16</inkml:trace>
  <inkml:trace contextRef="#ctx0" brushRef="#br0" timeOffset="73695.9437">25418 5292 0,'0'-18'0,"0"36"0,0-54 16,-18 19-16,-17 17 15,17 0-15,0 0 0,-34 0 16,52 17 0,-18 1-16,18 0 15,18 35-15,17-36 16,0 19-16,0-19 16,1 1-16,-36-1 15,0 1 1,-18-18-1,-35 0-15,35 0 16,-17-18 0,18 18-16</inkml:trace>
  <inkml:trace contextRef="#ctx0" brushRef="#br0" timeOffset="74072.9459">25576 5027 0,'0'18'15,"18"35"1,0 0-16,-18 52 16,0-52-16,17 53 15,-17-71-15,0 1 16,-17-1-16,17 0 15,0-17-15,0-36 16,0-35 0,17 36-16,19-19 15,-36 19 1,17-1-16,1 18 16,-18 35-1,0-17-15,0 0 0,0 17 16,18 0-1,-18 1 1,17-36-16,1 0 16</inkml:trace>
  <inkml:trace contextRef="#ctx0" brushRef="#br0" timeOffset="74374.2487">25841 5539 0,'18'17'16,"-1"-17"-16,1 0 16,0 0-16,17-17 0,18-19 15,-18 1-15,0 0 16,-35 0-16,0 17 16,-17 0-16,-19 18 15,19 0-15,-19 0 0,-16 18 16,34 0-16,0 52 15,18-52-15,18 52 16,17-52 0,36 35-16,-18-36 15,17 1-15,-35-18 16,18 18-16,-35-18 16</inkml:trace>
  <inkml:trace contextRef="#ctx0" brushRef="#br0" timeOffset="78428.0651">21449 6509 0,'18'0'16,"-1"17"-1,18-17 1,-17 18-16,17-18 16,-17 0-16,17 0 0,-17 0 0,17-18 15,0-17-15,-17 17 16,0 1-16,-18-18 0,0-36 16,-18 36-1,0-1-15,1 1 0,-18-18 16,-18-17-16,17 34 15,-52 1 1,53 35-16,-18 0 0,18 35 0,-1 1 16,1 70-1,18-36-15,34 71 16,36-17-16,0-71 16,53 35-16,-53-53 15,17-17-15,-17-1 0,0 1 16,0 0-16,0-18 15,0 0-15,-18 0 16,-35-18-16</inkml:trace>
  <inkml:trace contextRef="#ctx0" brushRef="#br0" timeOffset="78950.9081">22102 6615 0,'0'0'0,"0"70"16,0-35-1,0 1-15,0-1 0,0 18 16,0-35-16,0 17 15,17-35-15,-17-18 16,0-17-16,0-18 16,18 18-16,-18-36 15,17 36-15,1 0 16,0 17-16,-1 36 16,-17-1-1,18 19-15,-18-1 16,0 0-16,0-17 0,0-1 15,0 1-15,0 0 16,18-18-16,-1 0 16,1-36-1,0 1-15,-1 17 16,1 1-16,-1-1 0,-17 1 16,36 17-16,-19 35 15,-17 0 1,0 18-1,0-18-15,18 18 16,0-35-16,-1-18 0,1 17 16,17-17-16</inkml:trace>
  <inkml:trace contextRef="#ctx0" brushRef="#br0" timeOffset="79252.2101">22613 6738 0,'-70'141'0,"140"-282"0,-88 141 0,1 0 0,-18 18 15,35-1-15,-18 19 16,18-19 0,0 1-16,0 0 15,18-18-15,-1 0 16,1 0-16,-1 0 0,1-18 16,0 0-16,-18 1 0,17-19 15,-17 19-15,0-19 16,0 54 15,18 0-15,-18 17-16,18-17 0,-1-1 0,19 1 15,-19-18-15,18 0 16,-17-18 0,-18-17-1</inkml:trace>
  <inkml:trace contextRef="#ctx0" brushRef="#br0" timeOffset="79445.7242">22737 6368 0,'0'0'0,"0"35"0,17 71 15,-17-53-15,18 53 16,-1-54-16,19 37 15,-19-54-15,-17-17 16,18 17-16,17-18 16</inkml:trace>
  <inkml:trace contextRef="#ctx0" brushRef="#br0" timeOffset="79707.4194">22931 6809 0,'35'0'0,"-70"0"0,87 0 15,-34 0 1,0 0-16,17-36 16,-17 19-16,-18-1 15,-18 0 1,0 18-16,1 18 16,-1 0-16,0-1 15,18 1-15,0 0 0,0 35 16,36-18-16,17-18 15,0 1-15,-18-18 16,18 0-16,-18 0 0,18-18 16,-35 1-16,-18-1 15</inkml:trace>
  <inkml:trace contextRef="#ctx0" brushRef="#br0" timeOffset="80246.2957">23865 6597 0,'0'0'16,"18"0"0,53 0-1,-18 0-15,-1 0 0,37 0 16,-1 0 0,-53 0-16,-17 0 15</inkml:trace>
  <inkml:trace contextRef="#ctx0" brushRef="#br0" timeOffset="80692.984">24677 6650 0,'17'0'16,"-34"0"-16,52-18 0,0 18 0,36-17 16,-53-1-16,17 0 15,0-17-15,-17 17 0,-1-17 16,1-18-1,-18 18-15,-18 0 16,-17 17-16,-35-17 16,34 35-16,-17 0 15,18 0-15,-18 17 0,18 19 16,0-1-16,17 53 16,18-53-16,53 71 15,0-70-15,53 16 16,-36-16-16,54-19 15,-71 1-15,0-18 0,-18 0 16,35 0-16,-52 0 16</inkml:trace>
  <inkml:trace contextRef="#ctx0" brushRef="#br0" timeOffset="81236.9659">25523 6615 0,'0'0'16,"0"-53"-16,0 17 0,-35 1 15,18 17 1,-19 18-16,19 0 15,-19 18-15,19 0 16,17 17-16,-18 0 0,18 1 16,0-1-16,0 18 0,18-18 0,17 53 15,-17-52-15,35 16 16,-53-34-16,17 17 16,-17-17-1,-17-18 1,-19-35-16,1 17 15,17 0-15,-17 1 16,35-18 0,18-1-1,17 19-15,18-1 16,-18 18 0</inkml:trace>
  <inkml:trace contextRef="#ctx0" brushRef="#br0" timeOffset="82203.7922">25629 6844 0,'36'-18'0,"-72"36"0,89-36 16,-35 1 0,0 17-16,-1-18 0,1 0 15,-1 18-15,-17-17 16,-17-1-16,-1 18 15,-35 0 1,36 0-16,17 18 0,-18-1 16,18 1-16,0 17 15,0-17-15,18 0 0,17 17 16,-17-18-16,34 1 16,-34-18-16,17 0 15,-17-18 1,-18 1-1,18 17 17,-1 35-17,1-35-15,0 18 16,-1-18-16,1 17 16,-1-17-16,-17-17 15,18-1-15,-18 0 16,0 1-16,18-1 15,-18 1-15,17 17 16,-17 17 0,18 1-16,0-1 15,-18 1-15,17 0 16,1-1-16,17-17 16,-17 0-1,17-17 1,-17 17-16,-18-18 0,17 0 15,1 18-15,-18-17 16,0-1-16,0 1 0,-18 17 31,18 17-31,0 1 16,0-1-16,0 19 16,18-36-16,0 17 15,-1-17-15,1 18 16,-18-36-16,18 18 15,-1-17-15,-17-1 16,0 0 0,0 1 15,18 17-31,0 0 16,-1 0-1,1-18 1,-1 1-16,1-1 15,-18 0-15,0 1 0,18-36 16,-18-18 0,0 36-16,-18-53 15,18 70-15,-18 0 16,18 1-16,-17 17 0,-1 35 16,18 0-16,0 54 15,0-37-15,18 37 16,-1-36-16,19 35 15,-19-53-15,19 18 16,-36-35 0,17-1-16</inkml:trace>
  <inkml:trace contextRef="#ctx0" brushRef="#br0" timeOffset="82532.1666">26652 6932 0,'18'0'0,"-36"0"0,54 0 16,17 0-16,-18-18 15,-18 1-15,19-1 16,-19 1-1,-34-1-15,-19 0 16,1 18-16,-18 0 16,36 18-16,17 0 0,-18-1 15,18 1-15,18 17 0,17 18 16,-17-35 0,17-1-16,0 1 0,-17-18 15,17 18-15,18-18 16,-35 0-16</inkml:trace>
  <inkml:trace contextRef="#ctx0" brushRef="#br0" timeOffset="83110.6149">22260 7197 0,'36'-18'15,"-72"36"-15,107-54 0,-54 36 16,19 0-16</inkml:trace>
  <inkml:trace contextRef="#ctx0" brushRef="#br0" timeOffset="83226.8518">22331 7408 0,'17'18'15,"-34"-36"-15,52 36 0,-17 0 16</inkml:trace>
  <inkml:trace contextRef="#ctx0" brushRef="#br0" timeOffset="83344.5241">22401 7549 0,'0'18'16,"0"-36"-16,0 54 0,18-36 15,0 0-15</inkml:trace>
  <inkml:trace contextRef="#ctx0" brushRef="#br0" timeOffset="83455.819">22472 7655 0,'0'18'16,"18"-18"0,-18 18-16</inkml:trace>
  <inkml:trace contextRef="#ctx0" brushRef="#br0" timeOffset="87799.124">20726 4833 0,'-18'-35'15,"18"17"-15,-18 18 0,18-17 16,-17-19-16,-1 36 15,1-17 1,-1-1-16,-35 18 16,35 18-16,-17-1 0,-18 71 15,35-52-15,-17 87 16,18-70-16,17 18 16,0-1-16,17-17 0,18 71 15,-17-71 1,35 52-16,-35-69 15,17 52-15,-35-53 16,0 36-16,0-36 16,0-17-16,0 17 0,-18-18 15,-17 19 1,35-19-16,-35 19 16,35-19-16,-18-17 15,36 18-15,-18 0 16,35-1-1,-17 1-15,17 17 16,-17 0-16,17 1 16,-35-19-16,0 36 15,0-17-15,-18-19 16,18 36-16,0-18 16,18 18-1,0-17-15,17-19 0,53 18 16,-53-35-16,36 18 15,-54-18-15,-17 18 16</inkml:trace>
  <inkml:trace contextRef="#ctx0" brushRef="#br0" timeOffset="88426.5431">20285 6068 0,'0'0'0,"-18"0"0,0 17 16,1-17-16,-1 18 0,1 17 16,-19-17-16,19 17 0,-1 1 15,-17 52-15,17-18 16,0 54-16,1-54 15,-1 1-15,18-1 16,0 1-16,0 88 16,18-106-16,35 88 15,-18-88-15,53 70 16,-35-70-16,53 88 16,-53-70-16,53 70 15,-36-71-15,54 72 16,-54-72-16,1-17 15,-1 0-15,1 0 0,70 35 16,-70-53-16,-1 1 16,-17-19-16,0 1 0,18 17 15,-19-35 1,1 0-16,-17 0 16,17-18-16,-36 1 15,18 17-15,-17 17 16,-18 1-1,0 0-15,-18-1 16</inkml:trace>
  <inkml:trace contextRef="#ctx0" brushRef="#br0" timeOffset="89228.4304">21661 8079 0,'0'0'0,"0"-18"15,-18 0-15,18 36 16,35 53 0,-17-36-16,52 53 15,-17-53 1,53 36-16,-53-36 16,18 0-16,17 18 15,-53-17-15,0 17 16,-35-36-16,-53 36 15,18-18-15,-71 18 16,53-35 0,1 0-16,16-1 0,-34 1 15,52-18-15,36 0 16,-1 0-16</inkml:trace>
  <inkml:trace contextRef="#ctx0" brushRef="#br0" timeOffset="89861.9361">22754 8484 0,'-53'-35'15,"36"35"-15,-19-18 0,19 18 0,-19 18 16,1 17-1,18-17-15,-19 35 16,36-18-16,0 0 16,0 1-16,18-19 0,0 1 15,34 0-15,-16-18 0,17 0 16,-18-36-16,18-17 16,-36 18-1,-17 0-15,18 17 16,-18-17-16,-18 17 0,1 1 15,-1 17-15,18 35 16,0 0-16,0 18 16,18-18-1,35 18-15,-36-17 16,54-1-16,-53-35 16,34 0-16,-34 0 15,0-18-15,-18-17 16,0-18-16,0 35 15,0-17-15,-18-35 16,18 52-16,0 0 16,0 1-16,0 34 15,18 36-15,-1 0 16,1-18-16,17 36 16,-17-36-16,17-17 15,-17 0-15,0-1 0,17-17 16,-18-17-16,1-19 15,-18 1-15,0 0 16,0-1-16,-18 1 0,1-35 16,17 52-1,-18-35-15,18 35 16,18 18-16,-18 18 16</inkml:trace>
  <inkml:trace contextRef="#ctx0" brushRef="#br0" timeOffset="91070.2964">23372 8661 0,'35'-18'16,"0"-17"-1,0 17-15,1-35 16,-19 36-16,-17-19 15,-17 19-15,-19 17 16,19 0-16,-1 0 16,0 0-16,1 17 15,-18 19-15,35-19 16,0 36-16,17-35 16,1-1-16,17 19 15,-17-19-15,35 19 16,-36-36-16,1 0 15,0 0-15,-1-18 16,-17 0 0,0-17-1,18 17-15,-18 1 16,17-1-16,1 1 16,0 17-16,17-18 15,-17 18-15,52-18 16,-34 18-16,-19 0 0,1-17 15,17 17-15,-35-18 16,0 36 0,-35 17-1,35-17-15,-18-1 0,18 54 16,0-36 0,35-17-1,18-18 1,-17 0-16,-1 0 15,0-36 1,-17 19-16,-18-1 0,0 0 16,0 1-16,-18-1 0,1 1 15,-1-1 1,0 18-16,18 18 16,0-1-16,-17-17 0,34 35 15,1-35-15,17 18 16,0-18-16,18 0 15,-17-18-15,17 1 16,-36-1 0,18 1-16,-35-1 15,18-17-15,-18 17 16,-18 0-16,1 18 16,-1 18-1,18 0-15,0 35 16,0-36-16,18 36 15,-1-53-15,19 35 16,-19-35-16,1 18 16,17-18-16,-17 18 15,0-1 1,-1 1-16,-17 17 0,0 18 16,0-35-16,0 17 15,0 0-15,-17-17 0,-19 35 16,19-53-16,-1 17 15,-17 1-15,-18-18 16,35 0-16,-17-35 16,17 17-16,36-52 15,0 34-15,17-17 16,0 18-16,0 0 0,18 0 16,36-36-1,-37 53-15,-16 1 16,17-1-16,-36 1 0,1-1 15,0 18-15,-36-35 16,0 35-16,1 0 0,-54-18 16,36 18-1,17 0-15,1 0 0,-1 18 16,18 17-16,18-17 16,70 17-16,18 0 15,-54-17-15,1-1 16,-17-17-16,52 0 15,-53 0-15,-17 0 16,-36 0 0</inkml:trace>
  <inkml:trace contextRef="#ctx0" brushRef="#br0" timeOffset="96425.3181">2963 9225 0,'36'0'16,"-19"0"-16,1 0 15,35 0 1,0-17-16,0 17 15,-18 0-15,0 0 16,-17 0-16,17 0 0,36 0 16,-36-18-16,-17 18 15,17 0-15,0 0 0,0 0 16,1 0-16,-19 0 16,54 18-16,-36-18 15,36 0-15,-36 0 16,18 0-16,-18 0 0,18 0 15,35-18 1,-35 18-16,53-18 16,-53 18-16,70-17 15,-70 17-15,18 0 0,70-18 16,18 0 0,-53 18-16,70-35 15,-88 17-15,106 1 16,-106-1-16,106 18 15,-105-18-15,-1 18 16,18 0-16,-18 0 0,124-17 16,-107 17-16,107 0 15,-106 0-15,141 0 16,-124 0 0,124 0-16,-123 0 15,123-18-15,-106 18 16,141 0-16,-159 18 15,160-18-15,-160 0 16,177 0 0,-159 17-16,18-17 15,0 0-15,-1 0 0,1 0 0,176 0 16,-158 0-16,175 0 16,-193 0-16,18 0 15,17 0-15,-18 0 16,177 0-16,-194 0 15,193-17-15,-193 17 16,176 0-16,-158 0 16,140 0-1,-158 0-15,0 0 0,140 0 16,1-18 0,-159 18-16,124-17 15,-142-1-15,89 18 16,-106 0-16,70 0 15,-105 0-15,-1 0 16,1 0-16,52 0 16,-52 0-16,53 0 15,-72 0-15,-16 0 16,17 0-16,-18 0 0,0 0 16,-17-18-16,-1 18 15,-34 0 1,-1 18-1,1-18-15,-1 0 16,18-18-16</inkml:trace>
  <inkml:trace contextRef="#ctx0" brushRef="#br0" timeOffset="96808.3397">15681 8696 0,'0'0'0,"53"0"0,-35 0 16,70 0-16,-53 18 15,18-18-15,35 17 16,-35 1 0,-18 0-16,1 17 15,-19-35-15,-17 17 0,18 19 16,-18-19 0,-53 19-16,35-1 15,-52 0 1,34-17-16,-16 35 0,34-18 15,-35 18 1,53-18-16,-18 1 16</inkml:trace>
  <inkml:trace contextRef="#ctx0" brushRef="#br0" timeOffset="98866.5853">16387 8467 0,'-18'-18'0,"18"0"16,0 36-1,35 70 1,-17-17-16,17 88 16,-17-71-16,35 70 15,-36-87-15,1 17 16,0-52-16,-18-1 15,0-18-15,-18-34 32,0-54-32,18 36 15,18-53-15,0 52 16,34-16-16,-16 34 16,34 18-1,-34 0-15,-1 18 16,-17-1-16,-1 18 0,-17 1 15,0-1-15,0 0 0,-35 36 16,17-53-16,-52 17 16,52-35-16,-17 0 15,-1 0-15,19 0 0,-1-18 16,18-17-16,0 0 16,18 17-16</inkml:trace>
  <inkml:trace contextRef="#ctx0" brushRef="#br0" timeOffset="99026.8279">17004 9049 0,'0'0'16,"18"53"-16,-18-36 0,17 36 16,1-35-1,-1 35-15,1-36 16</inkml:trace>
  <inkml:trace contextRef="#ctx0" brushRef="#br0" timeOffset="99166.7061">17004 8855 0,'0'0'16,"0"-18"-16,0 36 15,18-18 1</inkml:trace>
  <inkml:trace contextRef="#ctx0" brushRef="#br0" timeOffset="99583.5099">17357 9084 0,'0'0'16,"0"-35"-16,-18 35 0,0-18 16,1 18-16,-1 0 0,-17 0 15,0 53 1,17-35-16,18 35 15,0-36-15,0 19 16,18-36-16,-1 17 0,1 1 16,17-18-16,-17 0 0,17 0 15,0-18-15,-17 18 16,0-35-16,-18 17 16,0-17-1,0 17-15,0 1 16,0 34 15,17 19-31,1-19 16,0 19-1,-1-19-15</inkml:trace>
  <inkml:trace contextRef="#ctx0" brushRef="#br0" timeOffset="99865.7601">17709 8978 0,'-52'0'0,"104"0"0,-122 0 16,52 0-16,1 18 0,-1 17 16,18-17-1,0 17-15,18 18 0,-1-18 16,36 1-16,-18-19 15,36 18-15,-36-17 16,-17-18-16,0 18 16,-18 17-16,-18-17 0,-17-1 15,-54 1 1,37 0-16,-54 17 16,53-18-16</inkml:trace>
  <inkml:trace contextRef="#ctx0" brushRef="#br0" timeOffset="106129.5551">8784 3528 0,'0'-18'15,"0"36"32,18-1-31,-18 1-1,17 17 1,-17-17-16,0 0 16,0-1-16,18 19 0,-18-1 0,0-18 15,0 19-15,18-19 16,-18 54-16,17-53 16,-17 52-16,0-35 15,0 1-15,0-1 0,18 0 16,-18 36-16,0-36 15,0 36 1,0-36-16,-18 18 16,18-18-16,0 0 0,0 54 15,0-54-15,0 0 16,0 36-16,0-54 0,0 54 16,0-53-16,0 34 15,0-16 1,0 17-16,0-18 15,0 18-15,0-18 16,-17 36-16,17-36 16,0 35-1,0-34-15,0 17 0,0 17 16,0-17-16,0 0 16,0-18-16,0 18 0,0 0 15,-18 53-15,18-71 16,0 71-16,0-71 15,0 71 1,0-70-16,0 69 16,0-69-16,18 52 15,-18-35-15,0 17 16,0-17-16,0 18 16,0-18-16,0 35 15,0-53-15,0 53 16,0-35-16,0 35 15,0-52-15,0 52 16,0-35-16,0 17 16,0-17-16,0-17 15,17 34 1,-17-17-16,0-18 0,0 36 16,0-18-16,18 35 15,-18-53-15,0 53 16,0-35-16,0 36 15,-18-36 1,18-18-16,0 0 16,0 18-16,0-18 0,0 53 15,0-35-15,0 36 16,0-37-16,0 37 16,0-54-16,0 53 15,0-35-15,0 35 16,0-35-16,0 53 15,-17-71-15,17 18 16,17 0-16,-17 0 0,0 53 16,0-71-1,0 53-15,0-35 16,0 35-16,18-52 16,-18 34-16,18-34 15,-18 52-15,17-53 16,-17 53-1,0-35-15,0 35 16,18-52-16,-18 52 16,0-35-16,0 35 15,0-53-15,0 18 16,0-18-16,0 1 0,0 52 16,0-35-16,18 35 15,-18-35-15,0-18 16,0 18-16,0 0 0,0 35 15,0-35-15,17 53 16,-17-53-16,-17 53 16,17-53-1,-18 70-15,18-70 16,-18 70-16,18-52 16,-17-18-16,17 18 0,-18-19 15,0 54-15,18-53 16,-17 71-1,17-71-15,-18 17 16,18-17-16,0 18 0,-18-18 16,18-1-16,0 19 0,0 35 15,0-53-15,-17 53 16,17-54-16,0 1 16,0 0-16,0 0 0,-18 53 15,18-53-15,0 70 16,0-70-16,-17 0 15,17 0-15,0-18 0,0 18 16,17 0-16,-17-17 0,0 17 16,0-1-16,18-16 15,-18 70-15,0-54 16,17 1-16,-17 0 0,18 18 16,0 35-16,-18-53 15,0 35 1,17-53-16,-17 36 15,0-36-15,-17 35 16,17-17-16,0-17 16,-18 17-16,18-18 0,0 71 15,0-71-15,0 71 16,18-53-16,-1 17 16,-17-34-16,18 34 15,-18-35-15,18 36 16,-18-36-16,17 36 15,-17-18-15,18 35 16,0-53-16,-1 53 16,-17-52-1,18 17-15,-1-36 16,-17 1-16,0-1 0,0-34 16,0-1-1</inkml:trace>
  <inkml:trace contextRef="#ctx0" brushRef="#br0" timeOffset="106496.53">8661 3845 0,'0'0'0,"0"-17"15</inkml:trace>
  <inkml:trace contextRef="#ctx0" brushRef="#br0" timeOffset="106945.8878">8449 3898 0,'-18'18'0,"36"-36"0,-53 53 16,52-52-1,19-36 1,-19 18-16,19-1 15,-19 1-15,19 0 0,16-36 16,-16 36 0,-1-36-16,-17 36 15,-1 0-15,1 17 16,-18 1 0,18 34-16,-18 1 15,35 35-15,-18-18 16,1-17-16,17 17 0,-17 0 15,17-17-15,18 35 16,-18-36-16,36 19 16,-53-19-16</inkml:trace>
  <inkml:trace contextRef="#ctx0" brushRef="#br0" timeOffset="112629.5857">7144 2805 0,'0'0'0,"17"0"16,1 53-16,0-18 15,-1 35-15,-17-34 16,0-1-16,0 0 16,0-17-16,18-18 15,-18-18 1,-18-52-16,18 34 16,0-34-16,0 35 15,18-36 1,0 53-16,-18 1 0,17 17 15,1 0-15,0 53 16,-1-18-16,18 35 16,-17-34-16,0 17 15,-1-18-15,-17-17 16,18-1-16,0 1 0,-1-18 16,1 0-1,-18-35-15</inkml:trace>
  <inkml:trace contextRef="#ctx0" brushRef="#br0" timeOffset="112863.7085">7514 2893 0,'-17'70'16,"17"-52"-16,17 17 0,1 1 16,-1-36-16,36 0 15,-17 0-15,-19-18 16,19-17-1,-19-1-15,-34-17 16,17 18-16,-53-18 16,35 36-16,-35-1 15,35 18-15,-17 0 16</inkml:trace>
  <inkml:trace contextRef="#ctx0" brushRef="#br0" timeOffset="113125.4057">7814 2946 0,'35'35'15,"-70"-70"-15,70 88 0,-35-36 16,0-34-16,0-19 16,-17 19-16,-1-36 15,18 18-15,0-36 16,0 53-16,0-17 15,18 35 1,-1 0-16,1 18 16,0 35-16,-18-36 15,17 54-15,1-54 16,-18 19-16,18-19 0,-1 19 16</inkml:trace>
  <inkml:trace contextRef="#ctx0" brushRef="#br0" timeOffset="113286.833">8114 2840 0,'18'0'31,"-1"-18"-15,1 18-16,-1 0 0,19 0 15</inkml:trace>
  <inkml:trace contextRef="#ctx0" brushRef="#br0" timeOffset="113698.1367">8414 2417 0,'-18'70'0,"36"-140"0,-36 193 16,36-35-16,-1-35 15,19 35 1,-19-35-16,-17-35 0,18 17 15,0 0-15,-1-35 16,1-17 0,0-18-16,17-1 15,-18 19 1,19-1-16,-19 18 0,19 0 16,-19 0-16,1 18 15,-18-1-15,-18 1 16,-17 17-16,17-17 15,-17-18-15,-18 17 16,36 1-16,-1-18 16,18-18-16</inkml:trace>
  <inkml:trace contextRef="#ctx0" brushRef="#br0" timeOffset="113837.5554">8872 2787 0,'0'0'16,"0"35"-16,18-17 0,-18 17 16,0 0-16,18-17 15</inkml:trace>
  <inkml:trace contextRef="#ctx0" brushRef="#br0" timeOffset="113964.8927">8837 2646 0,'0'0'0,"18"0"0,-1 17 15</inkml:trace>
  <inkml:trace contextRef="#ctx0" brushRef="#br0" timeOffset="114454.1942">9137 2752 0,'-18'17'15,"1"1"-15,-1 35 0,18-35 16,0 34 0,0-34-16,18 0 0,-1-1 15,1-17-15,0 0 0,-1 0 16,19-17-16,-36-1 15,0 0-15,0 1 16,0-36-16,0 35 0,-18-17 16,0 17-1,1 1-15,17 34 32,17 19-32,1-19 15,17 19 1,-17-19-16,17 1 15,-17-18-15,-1 0 16,1-18-16,0 1 16,-1 17-16,1 0 15,0 0-15,-1 0 16,1 17-16,17 18 16,-35 1-16,18-19 0,-18 1 15,-18 0 1,0-18-16,1 17 0,-18-17 15,-1 0-15,19-17 16,-19 17-16,19-18 0,-1 18 16,0-18-16,1 18 0</inkml:trace>
  <inkml:trace contextRef="#ctx0" brushRef="#br0" timeOffset="115555.2967">10319 2752 0,'-36'-18'0,"72"36"0,-89-36 16,0 18-16,18 18 16,17-1-16,-17 19 0,-1 34 15,36-35 1,0 1-16,0-1 0,18 18 16,17-35-16,-17-1 15,17-17-15,1 0 0,-1-17 16,35-36-16,-34 35 15,-19-35-15,1 18 16,-18-71-16,0 71 16,-35-71-16,17 53 15,-53-71 1,36 89-16,0-18 0,-18 0 16,18 36-16,17-1 15,0 36-15,18 17 16,0 0-16,0 18 15,18 0-15,17 18 0,36 17 16,-36-35-16,36 17 16,-36-52-16,-17 0 15,17-1-15,-17 1 0,-1-18 16,1 0-16,0 0 16,-1 0-1,1 53 1,-18-36-16,17 19 15,1-19-15,0 1 0,-1-18 16,-17 18-16,18-18 0,-18-18 31,0-35-31,-18 18 16,-17-36-16,35 54 16,-18-54-1,1 36-15,17-1 0,0 19 16,0-18-16,17 35 15,1 0-15,0 0 16,-18 17-16</inkml:trace>
  <inkml:trace contextRef="#ctx0" brushRef="#br0" timeOffset="116311.239">10777 2910 0,'18'18'15,"-18"-36"1,-18 1 0,1-1-16,17 1 15,-18-1-15,0 0 0,18-17 16,0 17-16,-17 1 0,17-1 16,0 0-16,0 1 0,17 17 15,1 0-15,0 17 16,-1 19-1,1-19-15,-18 1 0,35 0 16,-17-1-16,0-17 16,-1 0-1,1 0-15,-1-17 0,1-1 16,-18 0 0,18 1-16,-18-1 15,0 0-15,0 1 16,-18 17-16,0 0 15,1 0-15,-18 0 16,35 17-16,0 1 16,0 0-16,0 17 15,17-17-15,1-1 16,17-17-16,-17 18 0,17-18 0,-17 0 16,35 0-1,-18-18-15,-17 1 16,-1-1-16,-17 0 15,-17 18-15,-19-17 16,1 17 0,35 17-16,-18 1 0,18 17 15,0-17-15,36 0 16,-1-1-16,-17-17 16,52 0-16,1 0 15,-54-17 1,1-1-16,-18 0 0,0-17 15,-18 17 1,1 1-16,-1 17 0,0-36 16,1 19-1,34 17 1,19 0-16,17 17 16,-36-17-16,18 0 15,36 0-15,-36-17 16,1 17-16,-19-18 15,1 18-15,-18-18 0,17 1 16,-34 17-16,-1-18 16</inkml:trace>
  <inkml:trace contextRef="#ctx0" brushRef="#br0" timeOffset="116461.1376">11395 2522 0,'0'0'16,"0"53"-16,0-17 15,17-1-15,1 35 16,17-17-16,-17-17 16,0-1-16,-1-35 15,1 0-15</inkml:trace>
  <inkml:trace contextRef="#ctx0" brushRef="#br0" timeOffset="116573.4361">11571 2752 0,'0'0'0,"18"17"0,-18 36 16,0-17-16,35-1 16</inkml:trace>
  <inkml:trace contextRef="#ctx0" brushRef="#br0" timeOffset="116701.2761">11659 2611 0,'-17'-18'16,"34"36"-16,-34-54 0,34 36 16</inkml:trace>
  <inkml:trace contextRef="#ctx0" brushRef="#br0" timeOffset="117123.3996">11836 2787 0,'0'0'16,"0"18"-16,0-1 0,0 1 16,0 0-16,17-18 15,1-18 1,-18 0 0,0 1-16,-18-19 15,18 19-15,0-19 16,0 19-1,18 34 1,0 1 0,-1 0-16,1-1 15,0 19 1,-1-19-16,1 1 16,-1 0-16,-17-36 15,0 0 1,0 1-16,18-1 15,17-17 1,-17 35-16,35 0 16,-35 0-16,-1 0 0,1 0 15,-1 17-15,1 1 16,-18 0-16,0-1 16</inkml:trace>
  <inkml:trace contextRef="#ctx0" brushRef="#br0" timeOffset="119819.9392">16087 9596 0,'-18'-18'0,"0"-17"16,1 35 0,-36 0-16,35 17 15,-17 1-15,17 0 16,1 34-16,17 1 0,0 53 16,17-53-16,19 0 15,-19 0-15,18 0 0,18 17 16,-17-52-16,34 35 15,-52-53-15,17 18 16,-17-18-16,-1 0 0,1 0 16,-18-18-16</inkml:trace>
  <inkml:trace contextRef="#ctx0" brushRef="#br0" timeOffset="120198.9474">16510 9666 0,'0'0'15,"0"18"1,0 35 0,18-18-16,-18 36 15,17-54-15,1 54 16,-18-54-16,18 36 15,-18-35-15,17 0 16,-17-1 0</inkml:trace>
  <inkml:trace contextRef="#ctx0" brushRef="#br0" timeOffset="120677.869">16845 9772 0,'0'18'0,"0"-1"16,18 36-1,-1 0 1,1-35-16,0-1 0,-18 19 16,17-19-1,-17 1-15,18-18 0,-18-18 31,0-17-31,-18 17 16</inkml:trace>
  <inkml:trace contextRef="#ctx0" brushRef="#br0" timeOffset="120954.4131">16880 9684 0,'0'-36'0,"0"72"0,18-72 31,17 36-31,-17 0 16,53 36-16,-36-1 16,0-17-16,36 35 15,-36-36-15,0 19 16,-17-19-16,-18 36 16,0-18-16,-35 1 15,-1-19-15,1 1 0,0 0 16,-53-18-16,52 17 15,1-34 1,53-1 0,-1 0-16,1 18 0,17-17 15</inkml:trace>
  <inkml:trace contextRef="#ctx0" brushRef="#br0" timeOffset="121266.2424">17233 9578 0,'0'35'15,"18"-17"-15,52 35 16,-34-18-16,34 36 16,-34-36-16,34 18 15,-52 0-15,-18 35 16,-18-35-16,0 0 16,-17 0-16,0 0 0,-53 52 15,17-52-15,18-17 16</inkml:trace>
  <inkml:trace contextRef="#ctx0" brushRef="#br0" timeOffset="122957.0345">13141 2381 0,'0'0'16,"0"-53"-16,-18 36 0,18-1 15,-17 18-15,-1-18 0,18 36 16,-35 17-16,17 18 16,1 0-16,17 18 0,0-18 15,17 17 1,1-17-16,-18 0 0,53 53 15,-18-53-15,0-18 16,-17 0-16,17-17 0,0 0 0,36 17 16,-53-35-16,17-18 15</inkml:trace>
  <inkml:trace contextRef="#ctx0" brushRef="#br0" timeOffset="123263.35">13388 2434 0,'35'-17'0,"0"17"16,18 35-1,-17-18-15,34 36 16,-52-17-16,0-1 15,-18 0-15,0 18 0,0 18 16,-18-36-16,-35 36 16,35-54-16,1 18 15,34-35 1,36 0 0,-35 0-16,17-17 0,0 17 15,-17 0-15,17 0 0</inkml:trace>
  <inkml:trace contextRef="#ctx0" brushRef="#br0" timeOffset="125343.0888">14111 2417 0,'0'-36'15,"-18"19"1,1-1-16,-1 0 0,-17-17 15,17 17-15,-52 18 16,52 0-16,-17 0 16,17 18-16,-17 0 0,17 35 15,1-36 1,17 19-16,0-1 0,17 0 0,1-17 16,0 17-16,-1-17 15,18-1-15,1 1 0,-1-18 16,18 0-16,-35 0 15,17 0-15,-18-18 0,1-17 16,-18 17 0,0-17-16,0 17 0,0-17 15,-18 0-15,1 17 16,17 1-16,-18 17 16,18 17-1,0 54 1,18-36-16,-1 0 0,1 36 15,0-36-15,17 36 16,-17-54-16,-1 36 16,1-35-16,0 0 15</inkml:trace>
  <inkml:trace contextRef="#ctx0" brushRef="#br0" timeOffset="125781.808">14446 2381 0,'0'0'15,"-35"-17"-15,17 17 0,-17 0 0,0 17 16,17 1-1,1 35-15,17-18 16,0-17-16,0 35 16,35-18-1,-18-35-15,1 18 0,17-18 16,-17 0-16,17-18 16,-17 0-16,0 1 0,-18-36 15,0 35-15,0-17 16,0 17-16,0 1 15,0-1-15,0 0 0,0 1 16,0 34 0,17 19-1,-17-1-15,18 53 16,-1-53-16,1 36 16,0-18-16,-1-36 0,1 19 15,-18-1-15,18-17 16,-1-1-16,-17 1 15</inkml:trace>
  <inkml:trace contextRef="#ctx0" brushRef="#br0" timeOffset="126044.0918">14834 2434 0,'0'88'16,"0"-176"-16,18 212 0,-18-54 16,0-35-16,18 18 15,-1-35-15,1 17 16,-18-17-16,18-18 15,-18-18 1</inkml:trace>
  <inkml:trace contextRef="#ctx0" brushRef="#br0" timeOffset="126316.3146">14905 2311 0,'35'0'16,"-70"0"-16,88 0 0,17 35 16,-34-17-16,-1 17 0,-17-17 15,17 17-15,0 0 0,0 36 16,-35-36-16,0-17 16,-17 34-1,-1-34-15,-35 0 16,36-1-16,-36-17 15,35 0-15,0 0 0,1-17 16,34-1 0</inkml:trace>
  <inkml:trace contextRef="#ctx0" brushRef="#br0" timeOffset="126683.2913">15258 2134 0,'0'0'15,"17"0"-15,19 0 16,-19 18 0,54 17-16,-1 36 15,-34-36-15,-1 18 16,-17 0-16,17 53 16,-18-36-16,-17-17 0,0 0 15,0 0-15,-35 35 16,18-52-16,-36 16 15,17-16-15,1-19 16,0 1-16,-1 0 16</inkml:trace>
  <inkml:trace contextRef="#ctx0" brushRef="#br0" timeOffset="127155.4001">14958 2293 0,'17'0'0,"1"-18"15,-18 1 1,18-1 0,-36 1-1,-17 17 1,0 0-16,17 0 16,-17 0-16,17 17 15,-17-17-15,35 18 16,-36-1-16</inkml:trace>
  <inkml:trace contextRef="#ctx0" brushRef="#br0" timeOffset="127434.7086">14870 2663 0,'0'0'15,"17"18"-15,36-18 16,-18-18-1,1 18-15,52-17 16,-53-1-16,-17 18 0</inkml:trace>
  <inkml:trace contextRef="#ctx0" brushRef="#br0" timeOffset="136899.6678">22472 9084 0,'-18'18'16,"36"-36"-16,-18 36 31,18-1-31,35-17 16,-18 0-16,106-17 15,-53 17-15,141-36 16,-87 19-16,175-1 16,-141 18-16,-17 0 15,18 0-15,-1 0 0,-17 0 16,105 0 0,-158 0-16,53 18 15,-89-18-15,1 0 16,-53 0-16</inkml:trace>
  <inkml:trace contextRef="#ctx0" brushRef="#br0" timeOffset="226557.4991">21290 12383 0,'0'17'46,"53"-17"-30,-18 18-16,36-1 16,-18-17-1,17 18-15,-17-18 0,106 0 16,35-35 0,-88 17-16,0 1 0,17-1 15,142-17 1,-124 17-16,18 0 0,-18 1 15,159-19-15,-1 36 16,-140 0-16,-18 0 16,106 36-16,-141-19 15,-18 19-15,18-19 16,159 54-16,-159-71 16,70 17-1,-88-17-15,0 0 0,1-17 16,-1-1-16,-18 18 0,-17-35 15,18 17-15,-71 1 16,0-1 0</inkml:trace>
  <inkml:trace contextRef="#ctx0" brushRef="#br0" timeOffset="239480.6026">9772 4904 0,'0'17'16,"0"-34"30,18 17-30,-36 0 62,0 0-62,-17 0-1,17 0-15,-17 17 16,0-17-16,-53 18 16,52-18-16,-69 0 15,69 0-15,-70 0 16,71 0-16,-53 0 16,53 18-16,-1-18 15,-17 0-15,36 17 16,-18-17-16,-1 18 15,19-18-15</inkml:trace>
  <inkml:trace contextRef="#ctx0" brushRef="#br0" timeOffset="239881.1681">9066 4710 0,'-17'0'31,"-1"0"-31,-17 17 16,17 1-16,1-18 16,-1 18-16,0-1 0,-17 1 15,17-1-15,18 1 16,0 0-16,0-1 15,18 1 1,0 0-16,-1-1 16,36 36-16,-35-35 15,-1 17-15,1-17 0,0 17 16,-1-17-16,-17 17 16,18 0-16,-18-17 15,0-1-15</inkml:trace>
  <inkml:trace contextRef="#ctx0" brushRef="#br0" timeOffset="240704.1266">8767 4798 0,'0'0'0,"-18"0"0,0 0 15,-17 17 1,0 19-16,17-19 16,-17 19-16,35-1 15,0-17-15,0 17 0,0-18 16,17 1-16,1-18 0,17 18 15,1-18-15,-19 0 0,54-36 16,-36 19 0,0-18-16,1 17 0,-19-17 15,-17 17-15,0-35 16,0 18-16,-35 0 16,0 35-16,-18-18 15,35 18-15,1 0 0,-19 35 16,19-17-1,17 52-15,0-52 16,35 35-16,-17-53 16,52 35-16,-52-35 15,17 0 1,-17-17-16,-1-1 0,-17 0 16,0 1-16,0-36 15,-17 35-15,-36-35 16,35 53-16,-35-17 15,18 17-15,17 17 16,1 1-16,-1-1 0,18 36 16,18-35-16,17 17 15,-17-17-15,17 0 16,-18-18-16,1 0 0,0 0 16,-1-18-1,-17 0-15,-17-17 16,-1 17-16,-35 1 15,36-1-15,-19 18 16,1 18-16,17-1 16,18 19-16,0-19 15,18 19-15,0-19 16,35 1 0,-36-18-16,1 0 15,-36-18 1,-17-17-1,17 35-15,-17-35 16,17 35-16,1 0 16,17 17-1</inkml:trace>
  <inkml:trace contextRef="#ctx0" brushRef="#br0" timeOffset="241705.1325">6615 6932 0,'17'0'47,"1"18"-47,0-18 16,17 0-16,0 0 15,36 0-15,-18 0 0,-18 0 16,71 0 0,-53 0-16,88 17 15,-71-17-15,71 18 16,-52-18-16,69 0 16,-70 0-16,1 0 15,52 0-15,-71 0 16,1 0-16,-1 0 0,1 0 15,35 0-15,-53 0 16,35 0-16,-53 0 16,1 0-16,-19 0 15,36 18-15,-35-18 16,35 0-16,-36 0 16,19 17-16,-1-17 15,18 0-15,-36 18 16,1-18-16,0 0 15,-1 0-15,1 0 0,0 0 16,-18-18 0,0 1-16</inkml:trace>
  <inkml:trace contextRef="#ctx0" brushRef="#br0" timeOffset="242183.6806">8573 6756 0,'0'0'16,"-36"0"-16,19 0 0,17 17 16,0 1-1,35 0 1,-17-1-16,-1 1 0,36 0 15,-18-1-15,1 1 0,17-1 16,35 19-16,-53-19 16,36 19-1,-54-19-15,-34 1 16,-1 0-16,-17-1 16,-36 1-16,36-1 15,0 1-15,-18-18 16,35 18-16,0-18 15,36 0 1,0 0 0</inkml:trace>
  <inkml:trace contextRef="#ctx0" brushRef="#br0" timeOffset="243340.1123">8890 6862 0,'-18'-18'15,"36"36"-15,-53-54 0,17 36 16,0 0-16,1 0 15,-1 18-15,1 0 0,17 17 16,-18-18-16,18 19 0,0 17 16,18-18-16,17 18 15,-18-36-15,19-17 16,-19 0-16,36 0 16,-17-17-16,-19-1 15,1 1-15,-1-1 0,-17-17 16,0-1-16,-17 19 0,-1-19 15,-35 1-15,18 18 16,-53-1 0,53 18-16,-1 18 15,1-1-15,17 1 0,1 17 0,17 18 16,0-18-16,35 18 16,0-35-16,53-1 15,-52-17-15,34 0 16,-34-17-1,-19-1-15,1 1 0,-18-1 16,0 0-16,0 1 0,-35-36 16,-1 35-16,-34-17 15,34 17-15,-34 1 16,52 17-16,-35 35 16,53-18-1,0 19-15,0-19 16,53 36-16,-17-53 15,34 18-15,-35 0 16,36-36-16,-36 18 16,-17-18-1,-1 1-15,-17-1 16,0 0-16,-17 1 0,-1-1 16,-35 0-16,18 18 0,-18 0 15,18 18-15,0 17 16,35-17-1,0 0-15,17-1 16,18 1-16,1-18 16,17 0-16,-36-18 15,19 1 1,-19-1-16,1-17 16,-18 17-16,-18-35 15,18 36-15,-53-36 16,36 35-16,-1 18 0,0 0 15,-35 35-15,36 1 16,17 34 0,0-35-16,17 36 15,1-53-15,17 17 16,-17-35-16,17 17 16,-35-34-16,36-1 15,-36 1-15,0-36 16,0 17-16,-18 19 15,0-19-15,1 19 0,-36-36 16,35 53-16,-17-18 16,17 36-16,1 17 15,17 0-15,35 36 16,-18-53 0,36 17-16,-17-17 15,-1-1-15,-17-17 16,-18-17-16,0-1 15,-36-17 1,19 17-16,-1-17 16,-35-1-16,35 19 15,1 17-15,-1 0 0</inkml:trace>
  <inkml:trace contextRef="#ctx0" brushRef="#br0" timeOffset="250931.0408">14058 7779 0,'-35'0'16,"53"0"0,70 0-1,-18 0-15,107-18 16,-71 0-16,123 1 16,-106 17-16,18-18 15,-35 18-15,106-17 16,-124 17-16,-17 0 15,-18 0-15,-18 0 0,0 0 16,0 0-16,-17 0 0</inkml:trace>
  <inkml:trace contextRef="#ctx0" brushRef="#br0" timeOffset="251226.3283">15275 7355 0,'18'0'16,"0"0"-16,17 0 16,18 0-16,17 18 0,89 0 15,-71-1-15,106 36 16,-106-35 0,54 35-16,-89-18 15,-1-17-15,-16-1 0,-1 1 16,-35 0-16,0-1 0,-35 19 15,-1-19-15,-87 18 16,70-17-16,-18 0 16,19-1-16,-1 19 15,17-19-15,1 19 16,0-19-16,0 19 0</inkml:trace>
  <inkml:trace contextRef="#ctx0" brushRef="#br1" timeOffset="293459.4379">21572 16051 0,'18'-17'0,"-36"34"0,36-52 16,0-18-16,-18 36 15,0-19-15,-18 19 0,18-19 16,-18 19-16,-17-1 0,-35 18 16,34 0-1,-52 53-15,35-18 16,-17 71-16,52-71 15,0 71-15,18-70 16,18 34-16,17-52 16,53 17-1,-52-35-15,52-18 16,-53 1-16,0-54 16,-17 36-16,-18-36 15,0 36-15,-18-36 16,18 54-16,-17-1 0,17 36 15,35 52 1,-17 1 0,35 52-16,0-52 15,-18 0-15,0-1 0,0 71 16,-17-88-16,0 35 16,-36-52-1,-17 34-15,17-52 16,-52-18-16,34 0 15,-34-53-15,17 0 16,-18-35-16,54 35 16,-1-71-16,18 54 15</inkml:trace>
  <inkml:trace contextRef="#ctx0" brushRef="#br1" timeOffset="294442.0466">21890 16193 0,'0'35'0,"0"-70"0,0 105 0,18-35 16,-18-17-16,0 0 0,-18-18 31,18-36-31,-18 19 16,18-19-16,-17 1 15,-1-18-15,18 18 0,0 0 0,-18-1 16,36-34-16,0 52 15,35 1-15,-18 17 16,18 17-16,-18 1 16,18-1-1,-18 1-15,0-18 16,-35 18-16,18-18 0,-36 0 31,1 17-15,-1 1-1,18 0-15,-17 35 16,17-36-16,0 36 16,0-35-16,17-1 15,1-17-15,-1 18 16,1-18-16,0-18 0,17 1 16,-17-1-16,-1-52 15,-17 52-15,0-17 16,0 17-16,0 0 0,0 1 15,0-1-15,0 36 16,18 35 0,-18-18-1,18-17-15,-18 17 0,17-17 16,1 17-16,-18-18 16,17-17-16,-17-17 15,18-18 1,0 17-16,-18 0 15,17 1-15,1 17 16,17-18-16,-17 18 16,0 0-16,-1 0 0,19 0 15,-19 0-15,1 18 32,-18-1-32,0 1 15,0 0-15,0-1 16,17-17-16,-17 18 15,18-18-15,0 0 16,17 17-16,-17-17 16,35-17-1,-36-1-15,1-17 16,-1 0-16,-17-36 16,0 36-16,0-18 15,-17 0-15,-1 0 16,1-18-16,-19 1 0,1 17 15,0 0-15,-18-17 16,35 52-16,-35 36 16,53-1-16,-17 71 15,17-35-15,35 71 16,0-71-16,36 52 16,-18-69-16,-18 17 15,18-36-15,-18 19 0,36-19 16,-36 1-16,0-18 15,-17 0 1,-18-18 0,-18 1-16</inkml:trace>
  <inkml:trace contextRef="#ctx0" brushRef="#br1" timeOffset="294959.4678">22931 15998 0,'0'0'15,"17"18"-15,18 17 0,-35-17 16,18 0-16,0 17 15,-1-17-15,-17 17 16,0-17-16,-17-36 16,17-17-1,-18 17-15,18-35 16,18 35 0,17-35-16,-17 53 15,17 0-15,-17 18 16,-18 0-1,17-1-15,-17 19 0,0-19 16,18 19 0,0-19-1,-1-17-15,1-17 16,35-1-16,-36 0 16,19 1-16,-19 17 15,1 0 1,-18 17-1,-18 1-15,18 0 16,18-1 0,0-17-16,-1 18 15,1-18-15,17-18 16,-17 1 0,-18-19-16,-18 36 15,-17-35-15,17 35 16,-17-18-16,17 18 15,1-17 1,34 17-16,-17-18 0,53 18 16,-35 0-16,17 0 15</inkml:trace>
  <inkml:trace contextRef="#ctx0" brushRef="#br1" timeOffset="295119.954">23495 15998 0,'18'0'16,"-36"-17"-1,18 34-15,0-52 31,35 35-31,-17-17 16,17 17-16,36-18 16,-36 18-16,18-18 15,-35 1-15,-18-1 16,-18 0 0,-17-17-16</inkml:trace>
  <inkml:trace contextRef="#ctx0" brushRef="#br1" timeOffset="295288.5437">23583 15681 0,'0'0'0,"35"35"16,-17 1-16,0-1 0,-1 0 15,1 18-15,-18 0 0,18-18 16,-18 53-16,0-70 16,0 17-16,0-17 15,-18-18-15,18-18 16,-18 1-16,1-36 15,17 0-15</inkml:trace>
  <inkml:trace contextRef="#ctx0" brushRef="#br1" timeOffset="295526.1746">23795 15752 0,'0'35'16,"0"-70"-16,0 123 0,0-35 0,18 35 15,-18-53-15,35 18 16,-18-35-16,-17-1 0,18-17 15,0 0 1,-1 0-16,1-35 16,0 17-16,-1 18 15,19 0 1,-36 18-16,17 0 0,1-18 16,35 35-16,-36-35 15,19 18 1,-19-18-16</inkml:trace>
  <inkml:trace contextRef="#ctx0" brushRef="#br1" timeOffset="296206.4385">26370 15981 0,'0'0'15,"18"-35"-15,-18 17 0,0-17 16,-18 17-16,-17-17 15,17 35-15,-17 0 16,0 17-16,-1 19 0,1-1 16,0 0-16,-18 53 15,35-52-15,18 17 16,18-53-16,0 17 16,17-17-16,35-17 15,-34-1-15,34-35 16,-34 18-16,-1-36 15,-18 36-15,1 17 16,-18 1-16,18 52 16,-18 0-1,0 18-15,17 18 0,1-1 16,0-17-16,-1 18 0,1-1 0,0-17 16,-18 18-16,17-1 15,-17-34-15,0-19 0,-17 1 16,-1-18-16,-17-18 15,-1-17-15,19 17 16,-36-70-16,35 35 16,18-70-16,0 52 15</inkml:trace>
  <inkml:trace contextRef="#ctx0" brushRef="#br1" timeOffset="296738.6393">26705 16193 0,'0'0'15,"-35"-36"-15,17 1 0,-17-18 16,35 18-16,18-36 16,-18 36-16,17 17 15,54-17 1,-53 35-16,17 0 0,0 0 15,-17 18-15,-1-18 0,19 17 16,-19-17-16,1 18 0,0-18 16,17 18-16,-17-18 15,-18 17-15,0 1 16,0-1 0,-18 1-16,18 17 15,0-17-15,-18 0 16,18-1-16,0 1 15,18-18 1,0-18-16,-1 1 16,1-19-16,-18 1 15,0 17-15,0-17 16,0 18-16,17 34 31,19 36-15,-19-35-16,36-1 15,-35 1 1,17 0-16,-17-18 16,-1 0-16,-17-18 15,-17 18 1,-1-18-16</inkml:trace>
  <inkml:trace contextRef="#ctx0" brushRef="#br1" timeOffset="296928.1433">27217 16051 0,'17'18'0,"-17"0"0,18-1 16,-18-34 15,0-1-15,-18 0-16,18-17 16,0 17-16,18 1 0,17-1 15,-17 18 1,0 18-16,-1-18 0,1 17 15,17 1 1</inkml:trace>
  <inkml:trace contextRef="#ctx0" brushRef="#br1" timeOffset="297283.088">27464 16051 0,'-18'53'16,"36"-106"-16,-36 124 0,18-18 0,18-53 16,-1 18-16,19-18 15,-1-18-15,18-35 16,-18 18-16,-17-1 16,-18-17-16,0 18 0,0-88 15,-35 70-15,-18-71 16,0 54-16,17 17 15,1 0-15,0 18 16,-18 35-16,35 17 16,18 72-16,0-37 15,53 90 1,0-90-16,35 72 16,-35-89-16,53 53 15,-71-70-15,54 17 16,-72-35-16,18 18 15</inkml:trace>
  <inkml:trace contextRef="#ctx0" brushRef="#br1" timeOffset="298196.931">28046 15628 0,'0'0'16,"-18"-88"-16,1 53 0,-19-36 16,1 53-16,17 18 15,-17 18-15,17 35 16,1 53-16,17-53 16,17 70-16,19-70 15,-19 0-15,36 35 16,-17-17-1,-19-54-15,1-17 0,-18 18 16,-35-53 0,17-1-1,0 1 1,1 18-16,34-1 16,1 18-16,0 0 0,17 0 15,18 0 1,-36 18-16,19-18 0,-19 17 0,1-17 15,-18 18 1,-18-1 0,1 1-16,-1 0 15,18-1-15,0 1 16,35 0-16,-17-1 16,0-17-16,17 18 15,0-18 1,-17 0-16,-1-53 15,1 35 1,-18-17-16,0 0 16,0 17-16,18 18 15,-18 18 1,17-1 0,-17 1-16,18 0 15,0-1-15,-1-17 16,1 0-16,0-35 15,-1 17-15,1-17 16,-18 0-16,0 17 16,0 1-16,0-1 0,0 0 15,0 1 1,35 17-16,-17 0 16,35 17-16,-18-17 15,53 0 1,-53 0-16,18-17 15,-35-1-15,0 18 0,-36-35 16,-17 17 0,17-17-16</inkml:trace>
  <inkml:trace contextRef="#ctx0" brushRef="#br1" timeOffset="298479.4061">28716 15469 0,'0'0'0,"18"53"16,-18 88-16,0-70 16,0 52-16,0-70 15,17 18-15,-17-54 16,36 1-16,-19 0 16,1-18-16,0-18 0,17-17 15,-17 35 1,17-18-16,-18 18 15,36 0-15,-17 18 16,-1-18-16,0 17 0,0-17 16,36 0-1,-53 0-15,17 0 16</inkml:trace>
  <inkml:trace contextRef="#ctx0" brushRef="#br1" timeOffset="299619.7607">22384 16969 0,'-18'-18'15,"36"36"-15,-54-54 0,-16 19 16,16 17-16,1 0 0,0 0 16,-36 35-16,18 0 15,18-17-15,17 17 0,1 0 16,17-17-16,35 0 16,-17-18-1,70-18-15,-53 0 16,53-17-16,-52 18 15,-1-19-15,-18 19 16,1-1 0,-18 36-16,0 17 15,0 0-15,18 18 16,-1 35-16,1-35 16,35 35-16,-53-52 15,18-1-15,-18 0 16,-18-17-16,0-18 15,1 0-15,-19 0 0,1-18 16,-18 1-16,0-1 0,-35-53 16,35 54-16,-17-36 15,52 35-15,0-35 16,36 36 0,17-1-1</inkml:trace>
  <inkml:trace contextRef="#ctx0" brushRef="#br1" timeOffset="299826.3086">22613 17004 0,'0'0'16,"0"53"-16,0-36 0,35 19 16,-17-19-16,17 19 15,-17-36-15,0 0 16,-18-18-1,0-17-15,-18 17 16,-17-17-16,-18-18 16,35 0-16,-17 0 0</inkml:trace>
  <inkml:trace contextRef="#ctx0" brushRef="#br1" timeOffset="300087.2254">22878 17092 0,'0'0'0,"0"-18"16,17-17-1,-17 0-15,18 0 0,-18 17 16,18-17-1,-18 17 1,17 18-16,1 0 0,-18 18 16,17-18-16,1 35 15,0-17-15</inkml:trace>
  <inkml:trace contextRef="#ctx0" brushRef="#br1" timeOffset="300314.8326">23195 16633 0,'0'0'0,"0"36"0,0 87 15,0-52-15,0-18 16,18 17-16,-1 36 15,1-71-15,0 1 0,-1 17 16,1-36-16,0-17 16</inkml:trace>
  <inkml:trace contextRef="#ctx0" brushRef="#br1" timeOffset="300899.0367">25982 16686 0,'0'142'16,"18"-72"-16,-1 18 16,-17-52-16,36-1 15,-19-18-15,1-17 16,0-17-16,-1-1 15,1 1-15,17-36 16,18 17 0,18 36-16,-36 36 15,-17-1-15,-18 18 16,0-36-16,-18 36 16,0-35-16,1-18 15,-1 0-15,0 0 16,18-18-16</inkml:trace>
  <inkml:trace contextRef="#ctx0" brushRef="#br1" timeOffset="301143.6874">26582 16916 0,'0'53'15,"0"-106"-15,-18 123 0,18-34 0,0-19 16,0 1-16,18-1 0,35 1 15,-18-18-15,18 0 16,-35-18-16,-1 18 16,-17-17-16,0-1 0,-17-35 15,-1 36 1,-17-19-16,17 19 16,-35-19-16,35 36 15</inkml:trace>
  <inkml:trace contextRef="#ctx0" brushRef="#br1" timeOffset="301527.7073">26899 16951 0,'0'0'16,"18"0"-16,-18 18 15,18-18-15,-18 17 16,17 1-16,1 0 0,0-1 15,-1 1-15,1-18 16,-1 0 0,1 0-1,0 17 1,-18 1-16,35 35 16,-35-18-16,18 53 15,-1-35-15,-17-17 0,0-1 16,-17 18-1,17-35-15,-36 17 16,19-35-16,-1-18 16,0 1-16,18-54 15,0 18-15,36-35 16,-1 35-16,0 18 16,1-1-16,16 1 0,37 0 15,-54 17-15,0 18 16,-35-17-16</inkml:trace>
  <inkml:trace contextRef="#ctx0" brushRef="#br1" timeOffset="302266.6164">27129 16880 0,'0'-17'15,"0"34"1,17 19 0,-17-19-16,0 19 15,0-1 1,18-17-16,-18-1 0,0 1 16,0-1-16,-18 1 15,18 0-15,-17-18 16</inkml:trace>
  <inkml:trace contextRef="#ctx0" brushRef="#br1" timeOffset="302512.2714">26899 16845 0,'0'0'16,"18"35"-16,-18-17 0,0 35 16,0-35-1,0 35-15</inkml:trace>
  <inkml:trace contextRef="#ctx0" brushRef="#br1" timeOffset="302855.1816">27146 17074 0,'18'0'15,"-18"18"32,0 0-47,-18-18 16,18 17-16,-17-17 0</inkml:trace>
  <inkml:trace contextRef="#ctx0" brushRef="#br1" timeOffset="313232.7334">8731 7408 0,'0'18'219,"0"0"-204,0-1-15,0 1 16,0 0-16,-17 17 15,17-18-15,0 1 16,0 0-16,-18 17 16,18 0-16,-18 1 0,1 16 15,17-16-15,-18 34 16,0-52-16,18 17 16,0 1-16,-17-1 0,-1 18 15,18-18 1,-17 36-1,17-36-15,-18 0 0,18 18 16,0-18-16,-18-17 16,18 0-16,0 17 0,0-18 15,0 1-15,-17 17 0,17-17 16,-18 35-16,18-18 16,0-17-16,-18 17 0,1 18 15,17-18-15,-18 18 16,18-35-16,-18 35 15,1-36-15,17 19 16,0-19-16,0 1 16,-18 17-16,18-17 15,0 17-15,0-17 16,0-1-16,0 1 0,0 0 16,0 17-1,-18-17-15,18-1 16,0 1-16,-17 0 15,17-1-15,0 1 16,-18-18-16,18 18 16,0-1-16,0 1 31,0-1-15,0 1-1</inkml:trace>
  <inkml:trace contextRef="#ctx0" brushRef="#br1" timeOffset="313767.0218">8308 9172 0,'18'-17'16,"-18"34"31,0 19-32,0-19-15,0 1 0,-18-1 16,18 19-16,-18-1 16,18 0-16,-17-35 15,17 18-15,0 0 16,17-18-16,1 0 16,-18-18-1</inkml:trace>
  <inkml:trace contextRef="#ctx0" brushRef="#br1" timeOffset="314078.337">8149 9243 0,'0'17'0,"0"1"16,0 0-16,18-1 15,-18 19 1,0-19-16,17 1 0,-17 0 16,0-1-16,36 1 15,-19-18-15,19 0 16,-19 0-16,1-18 15,17 1 1,0-19-16,-17 19 16,0-1-16,-18 0 15</inkml:trace>
  <inkml:trace contextRef="#ctx0" brushRef="#br1" timeOffset="314695.7522">8502 7532 0,'-18'0'16,"36"0"-1,0-18-15,35-17 16,-18 0 0,18-1-16,-36 1 15,36 0-15,-35 17 16,0-17-16,-18 53 16,17 17-1,-17-18 1,35 54-16,-17-53 15,0 17-15,-1 0 0,1-17 16,0 17-16,-1-17 0,1 17 16</inkml:trace>
  <inkml:trace contextRef="#ctx0" brushRef="#br1" timeOffset="318021.901">9155 7408 0,'-18'0'47,"18"18"-16,18-18-15,-18 18-16,17-1 15,1 1 1,-18 0-16,35 17 16,-35-18-16,35 19 15,-17-1-15,0 18 16,-1-18-16,19 36 16,-19-36-16,19 36 15,-19-36-15,18 0 16,18 36-16,-35-36 15,35 36-15,-18-36 16,0 35-16,-17-34 16,17 52-16,-17-53 15,17 53 1,-17-52-16,35 34 16,-35-17-16,34 18 15,-34-54-15,35 54 16,-18-36-16,-17 0 0,17 1 15,-17-1-15,-1 0 16,19 0-16,-1 54 16,-17-54-16,-1 36 15,1-36-15,0-18 16,-1 36-16,1-17 0,-1-19 16,19 36-1,-19-35-15,1-1 0,35 36 16,-35-35-16,-1 17 15,1 1-15,0-1 16,-18-18-16,35 36 16,-35-35-16,17 0 15,-17-1-15,18 1 16,0 0-16,-18-1 16,17 19-16,1-36 15,-18 35 1,18-18-16,-1 1 0,-17 0 15,18-18 1,-18 17-16,18-17 16,-36 0 15,18 18-15,-18-36-1,18 1 1,-17-1-16</inkml:trace>
  <inkml:trace contextRef="#ctx0" brushRef="#br1" timeOffset="318628.0932">10389 9807 0,'18'0'31,"-18"18"0,18-18-15,-1 18 0,1-18-16,-18 17 0,18 1 15,-1-18-15,1 17 0,17 19 16,-17-19-16,-1 1 16,1 0-1,17-18-15,-17 0 16,-18 17-16,18-17 0,-18-17 15,17-1 1,-17-17 0,0 17-16,0-35 15,0 36-15,0-1 16,18 0-16,-18 1 16,17-1-16,-17 0 15</inkml:trace>
  <inkml:trace contextRef="#ctx0" brushRef="#br1" timeOffset="319438.7711">9190 7761 0,'0'18'0,"0"-36"31,0 0-15,0 1-16,0-36 15,0 35-15,18-17 0,-18-36 16,0 36-16,0-18 16,0 36-1,17-19-15,-17 19 16,18 17 15,17 17-31,0 1 16,18 0-1,-17-1-15,34 1 16,-35 0-16,36-1 16</inkml:trace>
  <inkml:trace contextRef="#ctx0" brushRef="#br1" timeOffset="337402.7227">24642 15963 0,'17'0'16,"18"0"-1,1 0-15,-1 0 0,18 0 16,17 0-16,1 0 16,0 0-16,87-17 15,-69 17-15,16 0 16,-69 0-16</inkml:trace>
  <inkml:trace contextRef="#ctx0" brushRef="#br1" timeOffset="351705.5456">7990 9895 0</inkml:trace>
  <inkml:trace contextRef="#ctx0" brushRef="#br1" timeOffset="352546.1875">7990 9895 0,'89'-70'15,"-178"140"-15,178-158 0,-107 88 16,18 18 218,-18-18-202,18 18-17,-17-1 1,-1-17-16,18 18 0,0-1 16,-18 1-16,18 0 15,-17-1-15,-1 1 0,1 17 16,-1 1-16,0-19 0,1 1 15,-1 17-15,-17 18 16,-1-35-16,1 35 16,17-36-16,-34 36 15,34-35-15,-17 17 16,17-17-16,0 17 0,-17-17 16,0 35-16,17-36 15,1 18 1,17-17-16,-18 0 15,0-1-15,18 1 16,-17-18 47,-1 18-63,18-1 15,-18 1 1</inkml:trace>
  <inkml:trace contextRef="#ctx0" brushRef="#br1" timeOffset="352817.4086">7285 10442 0,'-18'18'0,"18"0"15,-17-1-15,17 1 16,0-1-16,0 19 16,17-19-16,1 1 15,17 0-15,-17-18 16,35 0-16,-36 0 15,19 0 1,-19 0-16,1 0 16</inkml:trace>
  <inkml:trace contextRef="#ctx0" brushRef="#br1" timeOffset="353729.7394">7338 10707 0,'-35'0'0,"-1"35"15,1 0 1,17-17-16,1 35 15,17-35-15,0-1 16,17-17-16,1 0 16,17 0-16,1-17 15,-19-1-15,1 0 16,-1-17-16,-17 0 16,-17-1-16,-1 19 15,-35-18 1,36 35-16,-1 0 0,-17 0 15,17 17-15,0 36 16,18-18-16,0 18 16,18-35-16,17 17 15,1-17-15,-1-18 16,-17 0-16,17-18 16,-35-17-16,0-18 15,-18 35-15,-17-35 16,17 36-16,-35-18 15,36 35 1,-19 17-16,36 1 16,-17 52-16,34-52 15,36 35-15,-17-35 16,17 17-16,-1-35 16,-34 0-16,17 0 15,-17 0-15,0-18 16,-18 1-16,-36-36 15,1 35-15,0 0 16,-53-17-16,35 35 16,17 0-16,19 0 0,-19 18 15,36-1-15,-17 1 16,34 35-16,1-35 16,70 17-16,-52-35 15,69 0-15,-69 0 16,-1 0-16,-17 0 0,-1-35 15,-34 17 1,-54-17 0,36 35-16,-71-18 15,53 36-15,-18-1 16,36 1-16,35 17 16,0-17-16,35-1 15,1-17-15,52 18 16,-35-36-16,17 18 15,-34-17-15,-19 17 16,-34 0-16,-19 0 16,19 0-16,-18 0 15,17 0 1,36 0 0</inkml:trace>
  <inkml:trace contextRef="#ctx0" brushRef="#br1" timeOffset="355543.0959">10742 10231 0,'0'-18'125,"18"18"-109,-36 18 78,0-18-32,36 0 16,0 0-62,-36 0 46,18 17 63,-18-17-78,1 0-31,17 18 0,-18-18-1,1 17-15,-1 1 16,0-18-16,1 18 0,-19-1 15,19 1-15,-1 0 16,0-1-16,-17 1 0,18-18 16,-19 35-16,19-17 0,-1 0 15,-17 17 1,17-35-16,0 17 16,18 1-16,-17-18 15,17 18 1,-18-18 31,0 17-32,1 1-15,-1 0 16,18-1 0,18-17 15,-18-17-16</inkml:trace>
  <inkml:trace contextRef="#ctx0" brushRef="#br1" timeOffset="355889.3844">10248 10425 0,'0'0'15,"-17"17"-15,-1 1 0,18 17 16,0-17-16,0-1 15,0 1-15,0 0 16,18-1-16,-18 1 0,17 0 16,18-1-16,1 1 15,-1 0 1,0-18-16,1 0 16,-19 0-16,1 0 15</inkml:trace>
  <inkml:trace contextRef="#ctx0" brushRef="#br1" timeOffset="356894.6399">10231 10777 0,'-18'0'0,"36"0"0,-71 0 16,17 18-16,19 0 15,-1 17 1,18-17-16,18 17 16,-1-18-16,1 1 15,0-18-15,-1 0 0,36 0 16,-35 0-16,17-35 15,-35 17-15,0 1 0,0-19 16,-18 19 0,-17-1-16,0 0 15,-18 18-15,18 18 16,-1 0-16,19-1 16,17 19-1,0-19-15,53 18 16,-36-17-16,54 0 15,-36-18-15,-17-18 0,-1 18 16,1-35-16,-18 17 16,0-17-16,-18 17 15,-17-17 1,18 17-16,-36 1 16,35 17-16,-35 17 15,35 1-15,18 17 16,0-17-16,0 0 0,18 17 15,35-18-15,-18-17 16,1 0-16,34-17 16,-35-1-1,-17 1-15,-18-1 0,0-17 16,-18 17-16,-35-17 16,18 35-16,-35 17 15,34-17-15,19 36 16,-1-19-16,0 1 0,18 0 15,0 17-15,18-18 0,0 1 16,52 0-16,-52-18 16,52 0-1,-52 0-15,0-36 16,-18 19-16,-18-18 16,0 17-16,-17 0 15,0 1-15,17 17 16,1 0-16,-1 0 0,0 17 15,18 1-15,0 17 16,18-17-16,35-1 16,-18-17-16,-17 0 15,-1 0-15,1 0 0,0 0 16,-18-17-16,0-1 16,-18 18-16,0-17 15,1-1-15,-1 18 16,-35-18-16,53 1 15,-17 17-15,34 0 16,19 17 0,-19-17-16,18 0 15,1 0-15,-1 0 16,-53 0 15,1 0-31,-36 18 16</inkml:trace>
  <inkml:trace contextRef="#ctx0" brushRef="#br1" timeOffset="357612.0456">7585 10883 0,'0'-17'0,"-18"17"15,36 0 1,-1 0 0,1 17-16,17-17 15,1 0-15,16 18 0,1-18 16,89 0-16,-72 17 15,1-17-15,-1 0 0,1 0 16,52 0-16,-88 0 16,54-17-1,-54 17-15,-17-18 16,-1 18-16,1 0 0</inkml:trace>
  <inkml:trace contextRef="#ctx0" brushRef="#br1" timeOffset="357911.4686">8431 10813 0,'0'0'15,"71"17"-15,-36 1 0,36-18 16,-18 0-16,17 0 15,-34 0-15,-1 18 16,-35-1 0,-18 1-1,1-1-15,-36 1 16,35-18-16,-17 18 16,17-18-1,0 17-15,1-17 16,-1 18-16,1-18 0,-1 0 15,0 0-15</inkml:trace>
  <inkml:trace contextRef="#ctx0" brushRef="#br1" timeOffset="358307.5286">7638 10795 0,'0'0'16,"-36"0"-16,1 0 0,-18 18 16,18-18-16,0 17 0,-1 1 15,1 0 1,17-18-16,18 17 16,0 1-16,18-18 0,0 17 15,52 1-15,-17 0 16,-18-18-16,1 17 0,17-17 15,17 18 1,-35 0-16,1-18 16</inkml:trace>
  <inkml:trace contextRef="#ctx0" brushRef="#br1" timeOffset="358901.1067">9049 10813 0,'0'0'0,"17"0"31,36 0-15,-17 0 0,34 17-16,-17-17 15,-18 0-15,18 0 0,0 0 16,18 0-16,-36 0 16,0-17-16,-17 17 15,0 0-15,-1 0 16,1 0-16,-1 0 0</inkml:trace>
  <inkml:trace contextRef="#ctx0" brushRef="#br1" timeOffset="359240.5167">9578 10689 0,'18'0'15,"-1"0"1,18 18-16,1-1 16,-1-17-16,18 18 15,-18 0-15,18-18 16,-35 0-16,-1 17 16,1-17-16,0 18 15,-18 0 1,0-1-1,0 1 17,0 0-1,-18-18-31,-17 0 0,17 17 16,1-17-16</inkml:trace>
  <inkml:trace contextRef="#ctx0" brushRef="#br1" timeOffset="359792.4844">9172 10654 0,'0'0'16,"-35"18"-16,17-1 0,-17 1 15,0-1-15,-1 1 16,19 0-16,17-1 16,0 1-1,35 0 1,-17-1-16,35 19 16,17-1-16,-52-18 15,17 19-15,-17-19 0,-1 1 16,1 17-1,0-35-15,-18 18 16</inkml:trace>
  <inkml:trace contextRef="#ctx0" brushRef="#br2" timeOffset="368049.9269">8678 7161 0,'0'-17'16,"18"17"-16,-18-18 16,18 0-16,-18 1 15,17-1-15,-17 1 16,0 34 46,0 1-62,-17 17 16,-1-17-16,0 35 16,18-18-16,-35 36 15,17-36-15,1 53 16,-1-53-16,-17 53 15,17-52 1,-17 52-16,17-35 16,1-18-16,-1 18 15,18 0-15,-18-18 0,1 18 0,-19 35 16,19-35-16,-18 35 16,35-52-16,-36 52 15,1-53 1,0 53-16,17-52 15,0 52-15,1-53 16,-18 36 0,35-36-16,-18 0 0,0 36 15,1-1 1,-1-34-16,-17 34 16,17-35-16,0 36 15,1-36-15,-1 18 16,1-17-16,17-1 15,-18-18-15,0 54 16,1-53-16,-1 52 16,0-52-16,18 17 15,-17-17-15,17 17 0,-18-17 16,18 17-16,-18-17 0,1 34 16,-1-16-16,-17 17 15,17-18-15,1 18 16,-1-18-16,0-17 15,18 17-15,-17-17 0,-1 35 16,0-36-16,1 36 16,17-35-16,-18 17 15,18 0 1,-18 1-16,18-1 16,-17-17-16,17-1 0,-18 18 15,18-17-15,-17 35 16,17-35-16,0 17 15,-18-17 1,18-1-16,0 1 16,0 0-16,0-1 15,0 18-15,0 1 16,0-19 0,0 1-1,0 0-15,-18-18 31,1 0-31</inkml:trace>
  <inkml:trace contextRef="#ctx0" brushRef="#br2" timeOffset="368333.5792">7320 10319 0,'-17'-18'16,"34"36"-16,-52-36 0,35 36 16,-18-1-16,1 1 0,17 53 15,0-18-15,17 17 16,1-35-16,0-17 16,-1 0-16,1-1 0,17-17 15,0 0-15,-17-17 0,35-1 16,17-35-16,-34 18 15,34-18-15,-52 18 16,17 17-16,18-17 16,-35 17-16,-1-35 15</inkml:trace>
  <inkml:trace contextRef="#ctx0" brushRef="#br2" timeOffset="368872.7377">8467 7391 0,'0'0'16,"-36"0"-16,19 0 15,17-18-15,0 0 16,53-52 0,-18 35-16,0-18 0,18 17 15,-18-17-15,1 36 0,-1-18 16,0 35-16,-17 0 0,17 17 15,-17 1-15,17 52 16,-17-34 0,-1 34-16,1-52 15,0 52-15,-18-52 16,35 17-16,-35-17 16,18-18-16,-1 18 0</inkml:trace>
  <inkml:trace contextRef="#ctx0" brushRef="#br2" timeOffset="369908.6975">8925 7020 0,'-17'0'15,"17"18"1,0 17-16,17-17 15,1 52 1,0-34-16,34 52 16,-34-35-16,35 70 15,-35-52-15,17 17 0,-17 0 16,35 124-16,-36-106 16,1 17-16,17-17 15,-17 0-15,35 106 16,-18-107-16,18 107 15,-18-89-15,-17 1 16,-1-1-16,19-17 0,-1 88 16,-17-106-16,34 71 15,-34-88-15,0-18 16,17 0-16,-17-18 0,17 0 16,0 18-16,-17-18 15,35 36 1,-36-36-16,1-17 0,-18 17 15,18 0-15,-1 1 0,-17-19 16,18 1-16,0 0 16,-18-36 77</inkml:trace>
  <inkml:trace contextRef="#ctx0" brushRef="#br2" timeOffset="370219.079">9719 10231 0,'0'0'16,"0"17"-16,53 18 15,-18-17 1,18 17-16,-18 1 16,36 34-16,-36-52 15,18 52-15,-35-34 16,17-1-16,-17-17 16,-18-1-1,17-17-15,1-17 16,-18-1-16,18 0 0,-1-17 15,-17 0-15,18 17 0,0-35 16,-18 18-16,0 17 16,0 1-16,0-1 0,0-17 0,-18-18 15,0 18 1</inkml:trace>
  <inkml:trace contextRef="#ctx0" brushRef="#br2" timeOffset="370919.7988">8819 7479 0,'0'0'16,"0"35"-16,0-17 0,18-1 0,-18 1 16,0-36 15,0-17-15,0 18-16,18-72 15,-1 54-15,19-71 16,-19 53-16,1-35 15,0 53 1,17-36-16,-18 54 16,-17 34-1,36 54 1,-1-36 0,-17 0-16,17 1 0,-17-1 15,52 18-15,-35-35 16,1-18-16,-19 17 0,36-17 15</inkml:trace>
  <inkml:trace contextRef="#ctx0" brushRef="#br1" timeOffset="384829.0426">19667 16140 0,'18'0'32,"35"0"-32,0 0 15,0 0-15,88-18 16,-71 18-16,-17-18 0,18 18 15,-18-17-15,0 17 0,-18 0 16,-17-18-16,-1 18 16,-34 0-1</inkml:trace>
  <inkml:trace contextRef="#ctx0" brushRef="#br1" timeOffset="385068.1618">20179 15857 0,'18'18'16,"17"-18"-1,-18 18-15,1-18 0,17 17 16,18-17-16,-17 18 0,52 17 16,-53-17-16,36 17 15,-54 0-15,1-17 16,0 0-16,-18-1 0,-18 36 15,0-35-15,-35 35 16,18-36-16,0 19 16</inkml:trace>
  <inkml:trace contextRef="#ctx0" brushRef="#br1" timeOffset="399409.8774">20249 15152 0,'-17'0'15,"34"0"-15,-52 0 0,18 0 16,17-18-16,17 1 16,18 17-1,1-18 1,-1 18-16,88 0 15,-52-18-15,17 18 16,18 0-16,0 0 0,35-17 0,0 17 16,18 0-16,35 0 0,0-18 15,229 18 1,-229 0-16,159 0 16,-194 18-16,-36-18 0,-17 17 15,71 1-15,-125 0 16,37-1-16,-72-17 15</inkml:trace>
  <inkml:trace contextRef="#ctx0" brushRef="#br0" timeOffset="434613.8865">18785 10195 0,'0'-17'31,"0"-1"-15,-17 0-1,-1 1-15,1-1 16,-1 0-16,-17 1 0,17-1 16,-17 18-16,-1-17 0,19 17 15,-36 0 1,18 0-16,-1 17 0,19 1 15,-19 17-15,-17 53 16,36-52-16,-18 69 16,17-34-16,18 35 15,0-36-15,0 36 16,18-35-16,17 52 16,-18-70-16,19 88 15,-19-70-15,1-1 16,-18 54-16,0-54 15,0-17-15,-35 53 16,17-71-16,-17 1 16,17-1-16,-17 0 0,0-17 15,-18 0-15,35-18 16,-17 0-16,17 0 16,18-18-16,0 0 15,0 1-15,18-1 16,17 0-16,0 18 15,-17 0-15,0 0 0,-1 18 16,1 0-16,0-1 0,-1 19 16,1 34-16,-18-35 15,0 18 1,0 0-16,0 0 0,0 71 16,0-36-16,-18 0 0,18 106 15,0-88-15,35 88 16,-17-124-16,35 54 15,-18-89-15,53 36 16,-52-54 0,34 19-16,1-19 15,-36-17-15,-17 0 16,17 18-16,-35 0 16</inkml:trace>
  <inkml:trace contextRef="#ctx0" brushRef="#br0" timeOffset="436858.8652">10495 5415 0,'35'0'16,"36"0"-1,-18 0-15,141 0 16,-88 0-16,176 0 16,-123 0-16,-1-17 0,1 17 15,123-18 1,-176 0-16,-35 18 0,-1 0 16</inkml:trace>
  <inkml:trace contextRef="#ctx0" brushRef="#br0" timeOffset="470403.5931">15328 11183 0,'18'35'31,"35"36"-31,-36-18 15,54 88 1,-53-71-16,35 72 16,-36-72-16,1-17 0,-18-18 15,17 18-15,-17-35 16,-17-18-16,17-18 16,-18-52-1,18 34-15,0 1 16,0 0-16,18 0 0,17-18 15,0 53-15,36 0 16,-36 0-16,0 35 16,-17-17-16,0 17 0,-18 18 15,-18-18-15,-17 18 16,0-35 0,17-1-16,-17 1 0,17 0 15,-17-1-15,35-34 16</inkml:trace>
  <inkml:trace contextRef="#ctx0" brushRef="#br0" timeOffset="470761.0414">15910 11748 0,'18'0'0,"0"0"16,-1 17-16,1-17 0,-1 0 16,36-17-1,-35 17-15,0-18 0,-1 0 16,-17 1-16,0-19 16,-17 19-16,-19-1 15,19 18-15,-36 0 16,35 0-1,1 0-15,-1 18 0,0-1 16,18 1-16,0 0 16,18-1-16,0 19 0,-1-19 15,36 18-15,-35-35 16,52 36-16,-52-36 16,35 17-1,-35 1-15,-1-18 0</inkml:trace>
  <inkml:trace contextRef="#ctx0" brushRef="#br0" timeOffset="471527.7975">16369 11642 0,'-53'35'31,"35"0"-15,-17 71-16,141-282 0,-194 264 0,88-70 0,0 17 15,17-18-15,1-17 16,0 0-16,17 0 0,0 0 16,-17-17-16,17-1 15,-17 1-15,-18-36 16,-18 35 0,18 0-1,-18 18-15,18 18 16,18 17-16,-18-17 15,53 0-15,-35-1 16,35 1-16,-36-18 16,1 0-16,-36-18 31,1 1-31,-1-1 16,0-17-16,18 17 15,0 0-15,0 1 16,18 17-16,0 0 0,-1-18 15,18 18-15,1 0 16,17 0-16,-18 18 16,-17-18-16,35 0 15,-36 0 1,1 0-16,-18 17 0,-18-17 16,-17 18-1,35 0-15,-18-1 16,1 1-16,17 0 15,35-1-15,-17-17 16,17 0-16,0 0 16,18-35-1,-35 17-15,17-35 16,-35 36-16,0-54 16,-18 36-16,-35-36 15,18 18-15,0 18 16,0-18-16,17 0 0,-17 18 0,17 0 15,18 52 1,18 54 0,-1-18-16,36 53 15,-18-53-15,1-1 16,52 37 0,-35-54-16,-18-17 0,53 17 15,-52-17-15,-19-1 16,-17 18-16</inkml:trace>
  <inkml:trace contextRef="#ctx0" brushRef="#br0" timeOffset="508264.9079">29263 17956 0,'18'0'16,"-18"18"-16,0 0 15,-36 17 1,19 0-16,-54 36 15,36-36-15,-53 53 16,52-52 0,-34 34-16,52-35 15,-35 18-15,36-35 16,-1 17-16,0-35 16,1 18-1</inkml:trace>
  <inkml:trace contextRef="#ctx0" brushRef="#br0" timeOffset="508480.9827">28822 18203 0,'-35'71'15,"70"-142"-15,-88 177 0,35-35 16,1-36-16,-1 0 0,18 1 15,0 16 1,18-16-16,-1-19 16,1 1-16,17-18 0,36 0 15,-18 0-15,-18 0 16,0-18-16,1 18 0</inkml:trace>
  <inkml:trace contextRef="#ctx0" brushRef="#br0" timeOffset="525433.0939">29686 15205 0,'18'-18'15,"0"18"1,-1-18-16,1 18 16,-1 0-16,1 0 0,17 0 15,-17 0-15,35 0 16,-35 18-16,-1-18 0,1 18 15,-1-1-15,1 19 16,0-1-16,-18-17 16,0 52-16,0-17 15,0 35-15,-18-35 16,18 0-16,-18 0 0,18-18 16,0 71-16,0-71 15,36 36 1,-1-36-16,-17-17 15,17 17-15,0-17 0,1-1 16,-1-17-16,0 18 0,18-18 16,-35 0-16,-1 18 15,1-18-15,-36 0 16,-35 0 0,36 0-16,-19 0 15,19 0-15,-18 0 0,-1 0 0,19 17 16,-36 1-16,35 0 15,-17 35 1,17-36-16,18 54 16,0-18-16,18-18 15,-18 18-15,17-18 0,19 36 16,-19-18-16,1 35 16,0-53-1,-1 71-15,1-71 16,-18 18-16,18 35 15,-18-52-15,17 34 16,-17-35-16,-17 18 16,17-35-16,-18 17 15,0-17-15,-17 17 16,0-17-16,-36 17 16,36-35-16,-36 18 15,36-18-15,-53 17 16,35-17-16,18 0 15,-1 18-15,1-18 16,17 18-16</inkml:trace>
  <inkml:trace contextRef="#ctx0" brushRef="#br0" timeOffset="546931.8959">8449 3828 0,'0'-18'47,"0"0"-16,18 18-31,-1-17 16,1-1-1,17-17 1,1 17-16,16-35 15,-34 36-15,35-36 16,-35 35-16,-1-17 0,1 17 16,0 1-16,-1-1 0,1 0 15,-1 36 1,1 35 0,0-18-16,35 36 15,-18-36-15,0 0 16,0-17-16,1 17 15,-1-17-15,0-1 0,1 1 16,-1 0-16,-17-18 16</inkml:trace>
  <inkml:trace contextRef="#ctx0" brushRef="#br0" timeOffset="547627.2442">13511 3140 0,'18'0'15,"17"0"1,18 17-16,53-17 15,-35 0-15,140-17 16,-105 17-16,141 0 16,-123 0-1,122-18-15,-140 18 0,35 0 16,-88 0 0,-17 0-16</inkml:trace>
  <inkml:trace contextRef="#ctx0" brushRef="#br0" timeOffset="552600.1383">18680 14182 0,'0'0'0,"0"-18"0,-18 0 16,18-17-16,-18 17 0,1-34 16,-1 16-16,-17 1 15,17 17 1,-35 1-16,36 17 15,-54 17-15,36 1 16,-1 0-16,1-1 0,0 36 16,17-35-16,-17 52 15,35-17-15,0 36 16,18-19 0,-1-17-16,1 18 0,0-1 15,-1 18-15,1-17 0,-1 17 16,36 71-16,-35-89 15,-18 1-15,18-18 16,-18 17-16,0 54 16,0-71-16,-18 0 0,0-18 15,-17 18-15,17-18 16,-17 0-16,0 1 0,0-19 0,17 1 16,-17 0-16,-36-18 15,54 0-15,-19 0 16,19-18-16,-1 0 15,18 1-15,0-1 16,35 18 0,1 0-1,34 18 1,-17-1-16,0 1 16,-18 17-1,18 1 1,-18-1-16,-17 0 0,17 18 15,-17-18 1,-18 1-16,0-1 0,0 18 16,0-18-16,0 18 0,0 0 15,-18 0-15,18 17 0,0-17 16,-17 88-16,17-70 16,0-1-16,35 36 15,35-17 1,-34-54-16,17 18 0,123 35 15,-70-35 1,0 0 0,-36-18-1,-52 18-15,0-35 16,-36-1-16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36:47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25523 3193 0,'-17'-18'15,"34"0"1,54-17-16,-18 35 15,70-18 1,-70 18-16,0 0 0,-17 0 16,-1 18-16,-18 35 15,-17-18-15,-17-17 16,-1 17-16,-17 18 0,17-18 16,-35 36-16,53-36 15,0 1-15,18-1 0,53 18 16,-36-36-16,0 1 15,18 0-15,-18-1 0,18 1 16,-35 17-16,17-17 0,-17-1 16,-18 19-1,0-19-15,-53 19 16,18-36-16,-1 17 16,1-17-16,-71 0 0,71 0 15,-36-17-15,54 17 16</inkml:trace>
  <inkml:trace contextRef="#ctx0" brushRef="#br0" timeOffset="420.1176">26652 3351 0,'-53'0'16,"106"0"-16,-123 18 0,35 17 15,-1 36-15,36-36 16,0 18-16,18 35 15,35-35 1,53-18-16,-71-17 16,88-18-16,-70-18 15,-17 1-15,17-1 0,-18-17 16,-18 17-16,1-70 16,-18 53-16,-18 0 15,-52-54-15,35 72 16,-71-19-16,53 19 15,-18 17-15,36 0 16,17 35 0,18-17-16</inkml:trace>
  <inkml:trace contextRef="#ctx0" brushRef="#br0" timeOffset="724.9277">27234 3457 0,'-17'36'0,"34"-72"0,-52 89 15,35-18-15,-17-17 0,52 70 16,-18-52-16,19-1 16,-1 0-16,18-17 15,53-1-15,-53-17 16,53-17-16,-54-1 15,1-52-15,-35 34 16,-18 1-16,0 0 16,-71-71-16,19 71 15,-54-36-15,53 36 16,-53 17-16,53 18 16,-35 35-1</inkml:trace>
  <inkml:trace contextRef="#ctx0" brushRef="#br0" timeOffset="5934.8158">28258 3228 0,'17'53'0,"1"-18"16,-1 36 0,-17-36-16,18 36 15,0-36-15,-1 18 16,-17-36-16,18 1 15,-36-36 1,1-17 0,17 17-16,-18-52 15</inkml:trace>
  <inkml:trace contextRef="#ctx0" brushRef="#br0" timeOffset="6157.9086">28275 3193 0,'18'-18'15,"-36"36"-15,71-36 0,-35 18 0,70 18 16,-35-1-16,0 1 16,0 17-16,35 53 15,-71-52-15,19 17 0,-19 35 16,-17-53 0,0 0-16,-17 1 15,-19-19-15,1 1 0,-35 17 16,34-35-16,-34 0 15,35 0-15,17 0 16</inkml:trace>
  <inkml:trace contextRef="#ctx0" brushRef="#br0" timeOffset="7075.374">27199 4463 0,'0'17'16,"35"54"0,-17-18-16,0 106 15,-1-71-15,-17 0 16,0 0-16,0 18 0,0-18 15,0 71-15,0-71 16,0 18-16,0-53 16,0 0-16,0-36 15,0 1-15,-17-18 16,17-18-16</inkml:trace>
  <inkml:trace contextRef="#ctx0" brushRef="#br0" timeOffset="7352.4414">27093 5168 0,'18'53'16,"-36"-106"-16,36 141 0,0-35 0,17 53 15,-17-53-15,17 18 16,0-18-16,36 52 15,-18-87-15,35 17 16,-35-35-16,-18 0 16,18-17-16,-18-1 0,18-53 15,-35 36-15,-1 0 16,1-18-16,-18 18 0,18 17 16,-18-17-16,-18 17 15</inkml:trace>
  <inkml:trace contextRef="#ctx0" brushRef="#br0" timeOffset="9794.1522">26106 6385 0,'-18'-17'16,"0"17"-16,36-18 16,0 18-1,-1 0 1,71 0-16,-52 18 15,-1 17-15,36 18 16,-36-18-16,0 36 16,-35-36-16,0 0 0,-35 18 15,-18 35 1,18-52-16,-1-1 0,-17 18 16,36-18-1,34-17 1,54 17-1,-18-35-15,70 0 0,-34 0 16,-1 0 0</inkml:trace>
  <inkml:trace contextRef="#ctx0" brushRef="#br0" timeOffset="10193.7139">27005 6526 0,'0'71'16,"0"-142"-16,0 177 0,18-18 15,-18-35-15,17 0 0,1-17 16,35 34 0,-18-35-16,-17-35 0,0 18 15,-18-36 1</inkml:trace>
  <inkml:trace contextRef="#ctx0" brushRef="#br0" timeOffset="10461.4273">27005 6403 0,'71'-18'0,"-142"36"0,195-36 16,-19 54-16,-34-1 16,0 0-16,-1 0 0,18 71 15,-52-53 1,-1 0-16,-35 0 0,0 35 15,-35-53-15,-54 36 16,19-53-16,-71-1 16,70-17-16,1 0 15,17 0-15,0 0 16,0 0-16</inkml:trace>
  <inkml:trace contextRef="#ctx0" brushRef="#br0" timeOffset="17907.6221">14129 15522 0,'-18'0'16,"36"0"-16,17 18 15,-17-18-15,52 0 16,-34 0 0,69 0-16,-52-18 15,35 1-15,-35 17 16,-17-18-16,-1 18 0,-17 0 15,-1 0-15,-17-18 0</inkml:trace>
  <inkml:trace contextRef="#ctx0" brushRef="#br0" timeOffset="18188.8691">14446 15169 0,'0'-17'16,"0"34"-16,0 19 16,0 17-16,0 52 15,0-34-15,0 70 16,0-70 0,0-18-16,36 70 15,-19-70-15,1-18 0,-1 1 16,1-1-16,17-18 15,-17 1-15,17-18 0,-17 0 16,17 0-16,0 0 16,1-18-16,-1 1 0,36-18 15</inkml:trace>
  <inkml:trace contextRef="#ctx0" brushRef="#br0" timeOffset="18418.7339">15117 15663 0,'17'0'15,"1"18"-15,-1-18 0,36 0 16,-17 0-1,-1 0-15,0 0 16,-17 0-16,-1 0 16,1 0-16</inkml:trace>
  <inkml:trace contextRef="#ctx0" brushRef="#br0" timeOffset="19076.4846">16034 15205 0,'-36'-36'15,"19"19"-15,-18-1 16,17 18-16,-17 0 15,17 18-15,0 17 0,-17-17 16,17 17-16,1 53 16,17-53-16,17 36 15,19-36-15,-1 1 0,36 17 16,-36-36-16,53 18 16,-70-17-1,17 17-15,-35-17 0,0 0 16,0 17-16,-18-17 0,-17-1 15,-36 18-15,36-17 16,-53 0 0,17-1-16,36-17 15,35-17-15,0-1 16,18 0-16</inkml:trace>
  <inkml:trace contextRef="#ctx0" brushRef="#br0" timeOffset="19549.2403">16369 15434 0,'0'71'16,"0"-142"-16,0 195 0,0-89 16,0 18-16,18 0 0,-1 52 15,1-69-15,-1 17 16,-17-36-16,0-34 31,0-1-31,-17-53 16,-1 19-16,1-37 15,17 19-15,0 17 16,17 0-16,1 0 16,-1 53-16,1 0 0,0 18 15,-18 17-15,17 0 16,1 18-16,17 35 15,-17-35-15,17 35 16,0-52-16,-17-19 16,0 19-16,-1-36 0,-17 17 15,18-17-15,0 0 0,-1-35 16,1 0-16,-18-36 16,0 18-16,-18-53 15,1 54-15,-1-37 16,0 54-16,18 17 15,0 1-15,18 34 32,0-17-17</inkml:trace>
  <inkml:trace contextRef="#ctx0" brushRef="#br0" timeOffset="19759.3947">16969 15434 0,'0'0'0,"17"18"0,1-1 16,0 36 0,-18-17-16,0 16 15,0 1-15,0-17 0,0 69 16,17-69-16,1-1 16,35 0-16,-36-17 15,19-18-15,17-18 16,-18 18-16,18-35 15</inkml:trace>
  <inkml:trace contextRef="#ctx0" brushRef="#br0" timeOffset="19915.8102">17110 15769 0,'0'0'15,"35"0"-15,0 0 0,1 0 16,34-17-1,-35 17-15,18-18 16,-17 18-16,-36-18 16</inkml:trace>
  <inkml:trace contextRef="#ctx0" brushRef="#br0" timeOffset="20054.1784">17110 15505 0,'0'0'15,"70"-18"-15,-34 0 0,16 18 0,54-35 16,-53 35-16,18-18 16,-54 1-1</inkml:trace>
  <inkml:trace contextRef="#ctx0" brushRef="#br0" timeOffset="31938.676">15134 4710 0,'0'-18'31,"-17"18"47,-1 0-62,0-18-1,1 18-15,-1 0 0,0 0 0,-35-17 16,18 17 0,-35 0-16,34 0 15,-17 17-15,-17 1 16,17 0-16,-35 17 15,52 0-15,-34 18 16,35-18-16,17 1 16,0-1-16,-17 53 15,17-53-15,1 71 16,17-53-16,0 0 0,0 0 16,0 0-16,17 70 15,-17-52-15,18-18 16,17 35-16,-17-17 0,53 70 15,-36-71-15,0 18 16,71 36-16,-36-54 16,54 36-1,-53-35-15,-1-36 0,71 53 16,-70-35-16,-1-17 16,18-1-16,-17 0 0,17-17 15,-17-1-15,17 1 0,0 0 16,71-18-16,-71 0 15,53-36 1,-88 19-16,0-19 0,0 19 16,-18-18-16,1-1 0,-19 1 15,1-18-15,-18-35 16,0 53-16,-35-89 16,-18 36-16,0 17 15,-18-34-15,-17-19 0,-106-123 16,88 124-16,0-18 15,0 35-15,18-18 0,0 36 16,-53-35-16,0 52 16,70 53-16,18 1 15,0 17 1</inkml:trace>
  <inkml:trace contextRef="#ctx0" brushRef="#br0" timeOffset="34080.1895">13847 7179 0,'17'0'16,"1"0"0,-1 0-16,-34 0 78,-1-35-63,1 17-15,-1 0 0,-35-17 16,18 18-16,-1-1 16,1 18-16,-18-18 15,18 1-15,-18 17 0,0 0 16,-17-18-16,-36 18 16,35 0-16,-35 0 15,53 0-15,18 0 0,-18 18 16,-17 17-1,34 0-15,-17 36 16,36-36-16,17 18 0,-18 0 16,18 0-16,0 0 0,35 70 15,-17-70-15,35 106 16,-18-89 0,89 107-16,-54-71 15,1-18-15,105 106 16,-88-106-16,18 0 15,0-17-15,106 17 16,-89-53-16,-35 1 0,124-19 16,-124-17-16,-17 0 15,70-53-15,-88 18 16,0 0-16,-36-1 16,19-16-16,-19-1 0,-17-71 15,0 54-15,-88-89 16,35 71-16,-17-18 15,-18 0-15,-124-106 16,88 89-16,-105-54 16,106 107-16,17 35 15,0-1-15,0 36 0,-53 18 16,71 17-16</inkml:trace>
  <inkml:trace contextRef="#ctx0" brushRef="#br0" timeOffset="37011.8345">15099 4427 0,'18'-17'16,"-18"-1"-16,0 0 0,0 1 15,-18 17 1,0 0-16,1 0 16,-1 0-16,0 0 0,-17 0 15,-35 0-15,34 0 16,-70 17-1,36 1-15,-89 0 16,89 17-16,-19-17 16,1 17-16,0 18 0,0 0 0,-71 35 15,71-35 1,0 0-16,-1 0 0,19 0 16,-18-18-16,-71 71 15,88-53-15,-52 52 16,52-52-16,18 18 0,-17-18 15,17 17-15,0 1 0,-18 0 16,-34 70 0,34-71-16,18 18 0,0-17 15,-35 70-15,53-88 16,-53 106-16,52-89 16,1 18-16,17-17 15,1 17-15,-1 0 0,0 1 16,1-1-16,-1 71 15,18-71-15,0-18 0,18 107 16,-18-89-16,0 0 16,0 18-16,35 53 15,-35-89-15,71 89 16,-36-88-16,36 52 16,-36-52-16,0-1 15,53 54-15,-35-54 16,-18-17-16,54 53 15,-36-53-15,-1-18 0,1 0 16,0 1-16,0-1 0,18-17 16,52 17-1,-70-18-15,71 1 16,-54-18-16,-17 0 0,0 0 16,18 0-16,-1 0 0,1-18 15,70 1-15,-71-18 16,54-1-1,-54 19-15,72-36 16,-54 35-16,53-17 16,-53 17-16,53-17 15,-70 17-15,87-52 16,-69 34-16,87-52 16,-88 35-16,0 18 15,1-18-15,-1 18 0,53-36 16,-88 18-16,53-35 15,-53 53-15,35-71 16,-53 36-16,71-72 16,-71 54-1,71-88-15,-71 88 16,36-124-16,-36 106 16,18-106-1,-18 107-15,1-89 16,-19 88-16,1-88 15,-18 88-15,0 0 0,-18-17 16,1-1-16,-54-158 16,18 106-16,-70-177 15,34 194-15,1 0 16,-18 18-16,-88-35 16,71 105-16,-106 18 15,105 53-15,18 18 0,-70 70 16,105-35-16,18-18 15</inkml:trace>
  <inkml:trace contextRef="#ctx0" brushRef="#br0" timeOffset="39994.914">19950 6262 0,'0'-18'31,"17"1"-15,-17-1 0,18 0-1,-36 18 1,1-17-16,-19-1 16,19 18-16,-19-18 15,19 18-15,-71 0 16,35 0-16,-53 0 15,35 18-15,18-18 16,-88 35-16,71-17 16,-1 0-16,-88 34 15,89-16-15,-1 17 0,-70 35 16,88-35 0,-17-18-16,-1 18 15,18 0-15,0-18 0,0 18 0,-52 53 16,52-53-16,0 17 15,17 1-15,-16 17 16,16 0-16,-17 71 16,36-88-16,-1-1 0,18 1 15,18-1-15,35 54 16,-36-54-16,19 1 0,-1-18 16,18 17-16,70 36 15,-35-53-15,1 0 16,140 53-16,-106-71 15,1 0-15,17 18 0,0-17 16,124 17-16,-142-36 16,106 1-1,-123-18-15,88 0 16,-106-18-16,1-17 0,16-18 16,-16 0-16,87-70 15,-105 52-15,34-88 16,-69 71-16,-19 0 0,-17-36 15,18 1-15,-36-1 0,18-17 16,-35-17-16,0 16 16,-18 1-16,-88-106 15,70 142-15,-35 16 0,1 1 16,-107-18-16,106 71 16,-88 0-1,123 35-15,1 17 0,17 1 16</inkml:trace>
  <inkml:trace contextRef="#ctx0" brushRef="#br0" timeOffset="42383.0768">20496 10142 0,'-17'-35'16,"34"70"-16,-34-88 0,-19 1 15,1 16-15,18 19 0,-19-19 16,-52-17-16,18 18 16,17 18-16,-18-19 0,1 19 15,-89-19 1,71 36-16,-1 0 0,1 0 15,-123 18-15,105 0 16,0-18-16,18 17 0,-124 19 16,124-1-16,-89 35 15,89-34-15,0 17 16,-88 70 0,105-52-16,-88 105 15,18-17-15,88-89 16,0 18-16,18 1 0,-18-19 15,-17 124 1,34-88-16,1 106 16,17-124-16,1 141 15,34-123-15,36 88 16,-17-106-16,69 89 16,-34-107-16,0 1 15,17-1-15,0-17 0,124 53 16,-107-53-16,160 35 15,-124-70-15,0 17 16,18-17-16,194-18 16,-177 0-16,1 0 0,-1-18 15,0-17-15,159-18 16,-193 0-16,-1 18 16,-18-1-16,1-16 0,87-37 15,-105 19-15,71-54 16,-107 54-1,89-212-15,-124 140 16,0 1-16,-17-176 16,-18 140-16,-53-211 15,-17 212-15,-1 0 16,-141-142-16,71 195 16,18 17-16,-18 18 0,-142-1 15,1 72 1,159 52-16,-1-17 15</inkml:trace>
  <inkml:trace contextRef="#ctx0" brushRef="#br0" timeOffset="44929.7578">12682 10636 0,'-17'-17'16,"17"-1"-16,-18 18 16,0-18-16,-17-17 15,0 17-15,-36-34 16,18 34-16,1 0 0,-19 18 15,-88 0-15,71 18 16,0 17-16,17 0 0,-105 36 16,105-36-1,-87 53-15,69-35 16,1 0-16,0 18 0,-71 52 16,71-34-16,17-19 15,1 1-15,17 17 16,0-18-16,0 19 0,-17 52 15,52-53-15,-17-18 16,-18 107-16,35-71 16,-17-1-16,17-16 0,18-1 15,0 88 1,0-105-16,18-1 0,0 19 16,17-19-16,35 89 15,-34-71-15,-1 0 0,18-17 16,53 70-16,-36-88 15,1-18-15,105 53 16,-70-70-16,123 35 16,-105-53-16,17 18 15,0-18-15,0 17 0,194-17 16,-176-17-16,0 17 16,-1-18-16,1 0 15,0-17-15,-18 0 0,124-71 16,-159 53-16,-1 0 15,36-88-15,-70 70 16,17-70-16,-53 53 16,1-18-16,-1-123 15,-35 105-15,-18-175 16,-35 122-16,-70-176 16,17 177-16,-123-194 15,70 193-15,-141-87 16,142 158-16,16 35 15,-157 1-15,175 52 16,-88 36 0,124 17-16,-71 18 15</inkml:trace>
  <inkml:trace contextRef="#ctx0" brushRef="#br0" timeOffset="50779.5329">16545 4145 0,'0'-17'0,"0"-1"16,-17 18-1,-1-18-15,0 18 0,1-17 16,-19-1 0,1 0-16,0 1 0,17-1 15,-17 18-15,-36-35 16,-34-1-1,34 1 1,-17 18-16,35-1 0,-35 18 16,52 0-16,-69-18 15,52 18 1,-71 0-16,71 0 16,-70 18-1,52-18-15,1 0 0,17 0 0,-18 18 16,-17-18-16,18 0 0,-89 35 15,88-35 1,-17 17-16,-71 19 16,71-19-16,0 19 0,0-19 15,-89 36-15,-17 0 16,106-18 0,0 1-16,-89 17 15,89-18-15,-18 0 0,18 0 16,0 1-16,0 17 0,-89 17 15,72-17-15,16-18 16,1 18-16,0-17 0,18 17 16,-72 35-1,72-53-15,-54 53 16,71-35-16,1-18 16,16 18-16,-17 0 0,0 0 15,18 0-15,-18 18 0,-17 34 16,34-34-16,-17 35 15,36-36-15,-36 36 16,53-53-16,-18 53 16,1-53-16,-1 53 15,18-53-15,-18 70 16,18-70-16,-17 70 16,17-52-1,0 0-15,17-1 0,1 54 16,-18-54-16,18 1 15,-18-1-15,17-17 0,1 71 16,0-54 0,-1 1-16,1-1 0,-1 1 15,1-1-15,-18 1 0,35 88 16,-17-89-16,0 1 16,17 52-16,-17-52 15,-1-1-15,19-17 16,-19 18-16,1-18 0,35 70 15,-18-70-15,53 53 16,-53-35-16,71 17 16,-53-35-16,0 0 15,0-18-15,0 18 0,0-18 16,17 18-16,-17-18 16,0 1-16,71 17 15,-71-18-15,17-18 0,-17 1 16,18 17-16,-18-17 0,17 17 15,71 1-15,-88-1 16,88 0 0,-70-17-16,52 35 15,-52-36-15,70 1 16,-70 0-16,52-1 16,-52 1-16,70 17 15,-71-35-15,1 18 0,52-1 16,-35-17-1,54 18-15,-72-18 16,1 0-16,17 18 0,-18-18 16,1 0-16,0 0 0,87 0 15,-87 0-15,-1 0 16,1 0-16,0 0 0,70 0 16,-71 0-1,71 0-15,-70 0 16,52 0-16,-52 0 15,-1 0-15,1-18 16,-18 18-16,88 0 0,-88 0 16,88-18-1,-88 18-15,18 0 16,-1 0-16,-17 0 0,18 0 16,-1 0-16,1-17 0,52 17 15,-52 0-15,52-18 16,-70 18-16,18 0 15,34-18-15,-34 18 16,-18-17-16,70-1 16,-52 18-16,-18-17 0,17-1 15,-17 18-15,71-18 16,-54 1-16,-17 17 0,18-18 16,-18 18-16,70-35 15,-70 35-15,18-18 16,-18 18-16,70-35 15,-70 35-15,70-18 16,-52 1-16,-18 17 16,18-18-16,-19 0 0,72 1 15,-71-1-15,70-17 16,-70 17-16,18 0 16,35-34-16,-53 34 15,70-35 1,-70 18-16,0 17 0,0-17 15,0 17-15,0-17 0,52-36 16,-52 18-16,36-17 16,-37 17-16,1 18 15,18-71 1,-36 53-16,0 18 0,36-71 16,-36 35-16,1 18 15,-19 0-15,1-17 0,35-54 16,-36 54-16,1-1 15,-18 1-15,18-1 16,-18 1-16,17-19 0,-17-52 16,0 53-16,0 18 15,-17-72-15,17 72 16,-18-1-16,0 1 16,1-1-16,-19 1 0,19-1 0,-36-70 15,18 70-15,-54-87 16,54 87-1,-71-70-15,53 70 16,1 19-16,-54-72 16,35 53-16,1 19 0,-1-19 15,-17 18-15,-71-35 16,89 35-16,-19 0 16,1 0-16,0 0 0,-88-53 15,87 53-15,1 1 16,-18-1-16,18 0 0,-18 0 15,-88-53-15,88 53 16,-88-53 0,89 71-16,-1-18 15,0 18-15,0-18 0,0 18 16,0-18-16,1 17 0,-125-34 16,124 17-16,-123-18 15,106 36-15,-1 0 0,-123-36 16,141 36-1,1 0-15,-89-36 16,88 53-16</inkml:trace>
  <inkml:trace contextRef="#ctx0" brushRef="#br0" timeOffset="110901.9827">24095 3563 0,'17'0'15,"19"0"1,-19 18-16,19-18 16,52 0-16,-53 0 15,18 0-15,0 0 0,53-18 16,-71 18 0,18 0-16,17-18 15,-52 18-15,17 0 16,-35-17-1</inkml:trace>
  <inkml:trace contextRef="#ctx0" brushRef="#br0" timeOffset="111241.8074">24518 3351 0,'0'0'0,"18"0"15,-1 0 1,19 18-16,-1-18 0,0 18 16,36-1-16,-36 1 15,0-18-15,18 18 0,-18-18 16,1 17-16,17 1 15,-36-18-15,-17 18 16,18-18-16,-36 35 16,1 0-16,-1-17 15,0 17-15,-35 0 16,36-17-16,-1 0 16,18-1-16,-35 1 15,17-1-15,1 19 16</inkml:trace>
  <inkml:trace contextRef="#ctx0" brushRef="#br0" timeOffset="115959.119">13670 2364 0,'0'0'15,"18"0"1,17 0-1,-17 0-15,35 0 16,-18 0-16,35-18 16,-17 18-16,-17 0 15,17 0-15,70-18 16,-52 18-16,-1-17 16,18 17-16,1 0 0,122-18 15,-123 36-15,18-18 16,-18 17-16,1 1 0,-1 0 15,106 17 1,-88-35-16,0 18 0,140-1 16,-104-17-16,122 0 15,-123 0 1,-17-17-16,17 17 0,-18 0 0,107-18 16,-107 18-16,-17 0 15,17 0-15,107 0 16,-89 0-16,-18 0 15,142 18-15,-1-1 16,-122-17-16,-1 0 16,0 0-16,141-17 15,-123 17-15,-18-18 0,159 0 16,-142 18 0,142-17-16,-159 17 15,18 0-15,106 0 16,-18 0-16,-124 0 15,54 17-15,-89 1 16,53-18 0,-71 18-16,19-18 15,-54 17-15,-17-17 16,-36 0-16</inkml:trace>
  <inkml:trace contextRef="#ctx0" brushRef="#br0" timeOffset="119449.3979">25135 10195 0,'18'0'16,"-18"18"-1,18-18 1,-18 18 0,17 17-1,1 0-15,0 0 0,17 107 16,-17-54-16,34 141 16,-34-70-1,0 17-15,-1 18 0,-17 0 16,18 18-16,0 176 15,-1-229-15,36 123 16,-35-176-16,35 52 16,-36-87-16,19 0 15,-36-36-15</inkml:trace>
  <inkml:trace contextRef="#ctx0" brushRef="#br0" timeOffset="119885.0637">25329 10372 0,'89'0'16,"-178"0"-16,248 0 0,-88-18 0,123 18 15,-53 0 1,141 0-16,-123 18 16,194-1-16,-159 1 15,194 0-15,-194-18 16,159 17-16,-195-17 16,89-17-1,-159 17-15,18 0 16,-70-18-16,-19 0 15</inkml:trace>
  <inkml:trace contextRef="#ctx0" brushRef="#br0" timeOffset="120592.4447">25576 10142 0,'0'0'15,"0"-17"1,18-1-1,0 0-15,-1 1 0,72-36 16,-37 18-16,1-1 16,36 1-16,-19 0 0,36 0 15,123-71 1,-105 53-16,17 0 0,18 0 16,158-53-16,-141 53 15,-17 0-15,-18 0 0,-17 18 16,-36 17-16,-17 1 15,-1-1-15,-35 18 0,54-17 16,-72 17-16,18 17 16,18-17-16,-17 0 15,34 18-15,-34-18 16,69 0 0,-52 17-16,0-17 0,35 18 15,1-18-15,-1 18 0,18-1 16,17 1-16,18 0 0,177-1 15,-142-17-15,159 0 16,-176 0-16,106-17 16,-160-1-1,-16 18-15,-37-18 0,19 18 16,-53-17-16,-36 17 16,-70 35-1,35 0-15,-18 18 0,1 0 16,-18 0-16,-1 18 0,-140 87 15,123-69 1,-141 69-16,159-70 16,0-35-16,17 18 0,18-18 15,-17 35-15,35-35 16,-1 18-16,19-54 16</inkml:trace>
  <inkml:trace contextRef="#ctx0" brushRef="#br0" timeOffset="121151.1571">30568 9472 0,'0'-18'16,"0"36"-16,0-18 0,0 18 15,0 17-15,-17 18 0,-1 17 16,0 19-16,1 17 15,-19 140-15,19-104 16,-36 193-16,18-177 16,17 19-16,-17-18 0,-1 140 15,19-157-15,17 105 16,0-124-16,17 89 16,1-124-1,0 88-15,-1-88 16,-17-35-16,18 71 15,-18-89-15,-18 0 16</inkml:trace>
  <inkml:trace contextRef="#ctx0" brushRef="#br0" timeOffset="121678.7711">28875 11218 0,'0'0'16,"18"89"-16,-1-37 0,1 90 15,-1-54-15,1 35 16,17 159-16,-35-105 16,18-1-16,-18 1 0,0-19 15,18-34-15,-18-1 16,17-17-16,-17-18 0,0 71 15,18-106-15,-18 18 16,18 17-16,-18-53 16,17 18-16,1-35 15,17-18-15,0 0 16,1-18-16,87-53 16,-52 36-16,105-106 15,-88 70-15,142-87 16,-125 87-16,1 18 15,-18 18-15,36-18 16,-89 35-16,-17 18 16,-36 0-16,-17 0 0,0 18 15</inkml:trace>
  <inkml:trace contextRef="#ctx0" brushRef="#br0" timeOffset="122067.8054">26194 13406 0,'88'0'15,"-176"0"-15,247 0 0,-54 17 0,142 1 16,-88-1-16,0 1 15,246 35-15,-193-35 16,211 35-16,-193-53 16,17 17-16,-36-17 0,-34-17 15,70-1 1</inkml:trace>
  <inkml:trace contextRef="#ctx0" brushRef="#br0" timeOffset="122965.1909">29686 13811 0,'18'0'15,"0"0"-15,-1 0 0,18 0 16,71 18-16,-70 0 15,34 17-15,-35 18 16,-17-36-16,-18 19 16,-35-1-1,17 0-15,0 0 16,1-17-16,17 0 16,0-1-16,35 19 15,-17-19-15,17 19 16,0-19-16,1 54 15,-36-54-15,17 19 16,-17-19-16,-17 1 0,-19 0 16,-17-18-16,18 0 15,17 0-15,-17 0 0,-18 0 16,36 0-16,-1-18 16</inkml:trace>
  <inkml:trace contextRef="#ctx0" brushRef="#br0" timeOffset="123302.735">30409 14111 0,'0'-18'16,"0"36"-16,-17-36 0,17 36 15,0 35 1,0-18-16,0 1 0,35 17 15,-17-18-15,17 0 16,0-17-16,18-1 0,35-17 16,-35-17-16,18-1 15,-36 0-15,-17-34 16,-18 16 0,-53-34-16,18 52 15,-54-17-15,36 17 16,-35 18-16,53 0 15,-18 35-15,53-17 16,53 0 0,0-1-16,0-17 15</inkml:trace>
  <inkml:trace contextRef="#ctx0" brushRef="#br0" timeOffset="123553.3864">31027 14164 0,'0'0'0,"17"0"0,1 0 16,-36 0-1,1 18-15,-1-1 16,1 1-16,-1 35 16,18 0-1,18-36-15,17 1 0,35-18 16,-34 0-16,34-18 16,-52 1-16,17-36 15,-35 35-15,0-17 16,-35-18-16,0 35 15,-36-17-15,36 35 16,-36 0-16,54 18 16,-1-1-1</inkml:trace>
  <inkml:trace contextRef="#ctx0" brushRef="#br0" timeOffset="123949.3664">31485 14146 0,'0'18'0,"0"17"15,0 1-15,0 34 16,18-35-16,0 18 16,-1-17-16,19 17 15,-19-18-15,-17-18 0,0 1 16,-17-18-1,-19 0-15,19-18 16,-19-52 0,19 35-16,-1-54 15,18 37-15,18-54 16,17 70-16,53 1 16,-52 35-16,69 35 15,-52 1-15,35 52 16,-70-35-16,0 53 15,-18-71-15,-18 0 16,0 0-16,-34 1 0,-37-1 16,36-35-16,-52 35 15,69-35-15,-17 0 16</inkml:trace>
  <inkml:trace contextRef="#ctx0" brushRef="#br0" timeOffset="128131.8933">28434 10425 0,'53'17'15,"-18"-17"1,0 0-16,36 0 16,-18 0-16,35 0 15,-35 0-15,0 0 0,-18 0 16,36-17-1</inkml:trace>
  <inkml:trace contextRef="#ctx0" brushRef="#br0" timeOffset="128404.6176">29210 10389 0,'-18'0'0,"1"0"16,-1 18-16,-17 0 15,17-1-15,-52 1 16,52 0-16,0-1 0,-17-17 15,0 18 1,17-1-16</inkml:trace>
  <inkml:trace contextRef="#ctx0" brushRef="#br0" timeOffset="128620.1909">28840 10566 0,'-18'17'16,"36"-34"-16,-36 70 0,18 0 15,18-18-15,-18 18 16,17 17-16,1 1 0,0-1 16,17 89-16,-18-88 15,19 70 1,-19-88-16</inkml:trace>
  <inkml:trace contextRef="#ctx0" brushRef="#br0" timeOffset="129125.1591">25594 13123 0,'0'0'15,"-18"36"-15,36-19 0,35 36 16,-18-35-16,18-1 16,71 19-1,-71-19-15,-1-17 0,1 0 16,0 18-16,0-18 0</inkml:trace>
  <inkml:trace contextRef="#ctx0" brushRef="#br0" timeOffset="130122.3592">27975 12418 0,'-17'0'16,"-1"0"-1,0 35 1,18 0-16,0 18 16,0-35-16,0 0 15,18-1-15,0 1 0,-1-18 0,19 0 16,-1-18-1,-18 1-15,1-19 0,-18 19 16,0-36 0,-18 17-16,1 19 0,-36-1 15,18 18-15,-1 0 16,19 18-16,-1-1 16,18 1-16,18 17 15,-1-17-15,1 0 0,35-1 16,-35-17-16,17 0 15,-18 0 1,-34 0 0,-18 0-16,17 0 15,0 0-15,1 0 0,-19 0 16,19 18-16,17 0 16,17-1-1,1-17-15,17 0 16,1 0-16,-19-17 15,1 17-15,-1-18 16,-17 0-16,-17 1 16,-18-1-1,17 0-15,-17 18 0,-1 0 16,19 18 0,17 0-16,0 17 15,17-35-15,19 18 16,-19-18-16,36 0 15,-18 0-15,-17 0 16,-18-18 0,-18 0-16,1 18 15,-18 0-15,-1-17 16,19 17 0,17 17-16,35-17 15,-17 0 1,-1 0-16</inkml:trace>
  <inkml:trace contextRef="#ctx0" brushRef="#br0" timeOffset="131584.3859">27905 12894 0,'0'0'0,"0"18"16,-18 52-16,0-17 15,18 35-15,-17-17 16,-1 35-16,-17 17 0,-53 124 15,52-106-15,-16-17 16,16-18-16,19-1 0,-19-34 16,1 52-16,35-87 15,-18-19-15,18 1 16,18-36-16,-18 1 0</inkml:trace>
  <inkml:trace contextRef="#ctx0" brushRef="#br0" timeOffset="132051.6309">27693 12982 0,'18'-17'47,"35"-1"-32,-18 0-15,53-35 16,-53 36-16,1-1 16,-1 18-16,0-18 15,-17 36-15,17 35 16,-35-18-16,18 54 15,-18-54-15,0 53 16,17-53-16,-17-17 16,18 17-16</inkml:trace>
  <inkml:trace contextRef="#ctx0" brushRef="#br0" timeOffset="132596.5765">26688 14852 0,'0'0'0,"0"-18"0,-18 1 15,0 17-15,1 0 16,-1 35-16,0 18 16,18-35-16,0 34 15,18-16-15,0-19 16,-1-17-16,1 0 0,17 0 15,18-17-15,-18-1 16,-17-17-16,0 17 0,-18-17 16,0 0-16,0-18 15,0 35-15,-36 0 16,19 18 0</inkml:trace>
  <inkml:trace contextRef="#ctx0" brushRef="#br0" timeOffset="132802.1228">27146 14975 0,'-17'18'16,"-1"-18"-16,0-18 16,1-17-1,-1 18-15,18-54 16,18 53-16,17-17 15,0 17-15,18 1 16,-18 17-16,18 17 16,-35-17-16</inkml:trace>
  <inkml:trace contextRef="#ctx0" brushRef="#br0" timeOffset="133258.8383">27393 14852 0,'18'0'16,"-36"18"0,18-1-16,0 36 15,0-35-15,0-1 16,0 19-16,18-19 16,-1-17-1,1 0-15,0 0 16,-18-17-16,17-1 0,1-17 15,-18 17-15,0-17 16,0 17-16,0 1 16,18 17-16,-18-18 15,0 36-15,17-1 16,-17 1 0,18 17-16,0-17 15,-18-1 1,0-34-1,17-18 1,1 17-16,0 0 16,17-17-16,-18 17 15,1 18-15,0 0 16,-1 0-16,1 0 16,-18 18-16,0 0 0,18 35 15,-18-36-15,17 36 16,-17-35-16,18-18 15</inkml:trace>
  <inkml:trace contextRef="#ctx0" brushRef="#br0" timeOffset="133892.8823">27958 14817 0,'-36'17'16,"72"-34"-16,-107 52 0,53-17 0,1-1 0,17 19 15,0-19 1,0 1-16,17-1 0,36 1 16,-17-18-16,17 0 15,-36-18-15,1 1 16,-1-18 0,-17 17-16,0 0 15,0 54 1,0-1-16,36 53 15,-19-35-15,19 53 16,-19-53-16,1 52 16,-36-52-16,-17 0 15,0-35 1,-18 0-16,18-18 16,-18-36-16,35 1 15,0-36-15,18 36 16,18-53-16,17 53 15,1-18 1,-1 35-16,0 1 0,-17-1 16,35 0-16,-36 1 15,36-1-15,-35 0 16,0 1-16,-1-1 16,1 0-1,-18 1-15,-18-1 16,1 18-1,-19 0-15,19 0 16,-1 0-16,0 0 16,18 18-1,18 17 1,35 0 0,-18-17-16,36 17 0,-54-17 15,19 0-15,-19-18 0,1 0 16,-18 17-16,18-17 15,-36 0-15</inkml:trace>
  <inkml:trace contextRef="#ctx0" brushRef="#br0" timeOffset="137724.9826">27111 12612 0,'-18'0'16,"1"0"-16,-1 0 16,0 35-1,1-17-15,17 17 16,0-17-16,17-18 15,19 0 1,-19 0 0,1-18-16,-18 0 15,0 1-15,-18 17 0,18-18 16,-17 18-16,-1-18 16,0 18-16,1 18 0,-1 0 15,1-1-15,17 1 16,0 0-16,17-1 15,18 1-15,-17-18 16,0 0-16,-1 0 0,1-18 16,0-17-16,-1 35 15,-17-35 1,-17 17-16,-19 0 16,19 18-16,-1 0 15,18 18 1,18 0-16,-1-18 15,1 0-15,17 0 16,-17 0-16,-36 0 31,-17 0-15,17 0-16,-17 0 0,17 17 16,1-17-1</inkml:trace>
  <inkml:trace contextRef="#ctx0" brushRef="#br0" timeOffset="138630.4735">26864 12947 0,'0'-18'15,"18"18"-15,-1 0 16,-34 18 15,-19 17-15,1 18-16,0 0 15,-18 0-15,-88 123 16,53-52-16,-142 123 16,124-106-16,-17 0 15,0-18-15,17-17 0,18 0 16,-54 71-16,89-107 16,1 36-16,34-88 15,36-18-15,-1-18 16,18-17-16,18-18 15</inkml:trace>
  <inkml:trace contextRef="#ctx0" brushRef="#br0" timeOffset="139027.5294">26688 12929 0,'17'0'15,"1"-17"1,17-1 0,0 18-16,1-18 15,-1 18-15,0 0 0,36 0 16,-53 18-16,17 0 16,-35-1-16,17 1 0,-17 17 15,0 36 1,-17-36-16,-18 36 15,17-36-15,0 0 0,18 0 16</inkml:trace>
  <inkml:trace contextRef="#ctx0" brushRef="#br0" timeOffset="140122.4408">24606 15064 0,'-17'-18'16,"17"0"-16,-18 18 16,0-17-16,1 17 15,-19 17-15,19 1 16,-1 17-16,-17 36 15,17-54-15,1 54 16,17-53-16,17 35 16,1-53-16,52 17 15,-52-34-15,35-19 16,-18 19 0,-17-1-16,0-35 15,-18 18-15,0 17 0,0 1 16,-18 34-1,18 1 1,18-1-16,17 19 16,-18-19-16,19-17 15,-19 18-15,1-18 0,17 0 16,-17-18-16,-18 1 16,18-1-1,-18 0-15,0 71 31,17 0-31,18 53 16,-17-53-16,0-18 16,-1 71-16,1-71 15,-18 1 1,0-19-16,-18-34 16,1-36-1,-1 0-15,18-53 16,0 53-16,0-53 15,18 53-15,35-17 16,-36 52-16,1 1 0,17 34 16,-17 1-1,-18-1-15,0 19 0,0-1 16,-18-17-16,1 17 16,-1-17-16,0-1 0,-17 1 15,17-18-15,18-18 16</inkml:trace>
  <inkml:trace contextRef="#ctx0" brushRef="#br0" timeOffset="140443.293">25171 15363 0,'0'0'0,"0"36"0,17 70 16,-17-71-1,0 35-15,18-52 16,-18 17-16,-18-52 15,18-36 1,-17 18 0,17-1-16,0-70 15,17 71-15,19-53 16,-1 70-16,18-17 16,-18 17-16,0 18 15,-17 18-15,-18 17 16,0 1-16,-53 16 15,35-34-15,-17 0 16,0-18-16,17 0 16,1-18-16,17 0 15,17 1-15</inkml:trace>
  <inkml:trace contextRef="#ctx0" brushRef="#br0" timeOffset="140649.8431">25471 14940 0,'0'18'15,"0"52"1,0-34-16,17 52 16,-17-35-16,0 53 15,0-71-15,0 35 16,0-52-16,18 17 15,-18-17-15</inkml:trace>
  <inkml:trace contextRef="#ctx0" brushRef="#br0" timeOffset="140938.6109">25594 15399 0,'35'0'0,"-70"0"0,88 0 16,-35 0-16,-1-18 15,19 0-15,-19 1 16,1-18 0,-18 17-16,0 0 15,-35 1-15,17 17 16,-17 17-16,17 1 16,0 35-1,18-18-15,18 0 16,-18 1-16,18-19 0,17 19 15,0-19-15,0 1 16,1-18-16,-1 18 0,0-18 0,1 0 16,-1 0-1,-18 0-15</inkml:trace>
  <inkml:trace contextRef="#ctx0" brushRef="#br0" timeOffset="144749.0839">24924 11783 0,'0'0'0,"0"17"0,0 1 16,0 0-16,-18 17 15,0-17-15,-17-1 0,-18 1 16,-53 35-1,36-18-15,17-17 0,-18-1 16,-70 19-16,88-19 16,-88 1-16,88 0 15,-70-1-15,70-17 16,-18 0-16,71-17 16,-17 17-16,34-18 31</inkml:trace>
  <inkml:trace contextRef="#ctx0" brushRef="#br0" timeOffset="145008.7791">24112 11853 0,'0'0'0,"-35"18"0,0 0 0,0-1 16,-18 1-16,17 17 16,-17-17-16,-35 35 15,53-36-15,17 1 16,1 0-16,34 17 16,1 0-16,17 0 0,71 18 15,-53-17-15,18-1 16,-19 0-16,1 1 0,0-1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8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12100 0,'0'18'31,"0"0"-15,18-18 109,-1 0-125,1 0 16,-1 0-1,1 0-15,35 0 16,-35 0-16,35-18 16,-36 18-16,36-18 15,-35 18-15,35 0 16,-36 0-16,54 0 15,-54 0-15,54 0 16,-36 0-16,18 0 16,0 0-1,-18 0-15,1 0 0,52 0 16,-53-17-16,18 17 16,35 0-16,-52-18 15,52 18 1,-53 0-16,71 0 15,-53 0-15,53 0 16,-53 0-16,17 0 0,-17 0 16,18 0-16,70 0 15,-71 0-15,71-18 16,-70 18-16,-1 0 0,72 0 16,-54 0-1,-18 0-15,71 0 16,-52 18-16,-19-18 0,18 18 15,-17-18-15,17 17 0,89-17 16,-89 18 0,88-18-16,-70 18 15,-18-18-15,18 0 0,106 17 16,-107-17-16,107 0 16,-106 0-16,17-17 15,-17 17-15,0-18 16,18 18-16,105-18 15,-106 1-15,124 17 16,-123-18-16,-1 18 0,18 0 16,265-18-1,-265 18-15,-17 0 0,17 0 16,106 0 0,-106 0-16,-18 0 0,1 0 15,-1 0-15,124 0 16,-141 0-16,-18 0 15,18 0-15,-18 0 0,0 0 0,1 0 16,-1 18-16,-18-18 0,71 0 16,-105 18-1,17-18-15</inkml:trace>
  <inkml:trace contextRef="#ctx0" brushRef="#br0" timeOffset="1847.3712">3634 4322 0,'-36'-18'0,"1"18"16,0 18-16,-36-1 15,36 18-15,0-17 16,-1 17-16,-17 1 0,36 17 16,-36 70-1,35-52-15,18-1 0,18 89 16,0-89-16,34 89 16,-16-88-16,87 70 15,-52-71 1,-1-17-16,19 0 0,-19-17 15,18-1-15,0-18 0,71-17 16,-71-17-16,-17-18 16,70-71-16,-88 35 15,18-88-15,-71 71 16,0-106-16,-18 88 16,-88-141-1,18 124-15,-88-71 16,87 141-16,1 18 15,18 17-15,-19 18 0,-52 53 16,88-18-16,18 1 16</inkml:trace>
  <inkml:trace contextRef="#ctx0" brushRef="#br0" timeOffset="2659.0635">8767 4498 0,'-18'-18'15,"18"1"-15,-18 17 0,-17 0 16,17 17-16,1-17 16,-19 36-16,19-19 0,-18 18 15,-1 71 1,19-53-16,-1 18 0,18 88 15,0-89-15,18 1 16,17-1-16,0 1 0,0-18 16,89 53-16,-71-71 15,70 35-15,-52-70 16,70 18 0,-53-36-16,-35-17 0,18 0 15,-1-18-15,36-53 16,-71 35-16,-17-70 15,-18 71-15,-35-142 16,-1 106-16,-17 0 16,-17 18-16,-18 18 0,0 17 15,-89 35-15,89 18 16,-18 18-16,-53 52 16,36 36-1</inkml:trace>
  <inkml:trace contextRef="#ctx0" brushRef="#br0" timeOffset="16156.291">23407 12012 0,'17'0'31,"1"18"-15,0-18-16,17 0 16,18 0-1,-35 0-15,70 0 16,-53 0-16,71 0 16,-53 0-16,70 0 15,-52 0-15,88 0 16,-1 0-1,-87 0-15,17-18 0,71 18 16,-89 0-16,89 0 16,-71-18-1,1 18-15,105 0 16,-106 0-16,18 0 0,70 0 16,-88 0-16,-17 0 15,105 18-15,-88-18 16,89 18-1,-71-1-15,88-17 16,-89 0-16,107 0 16,-88 0-16,-19 0 15,1 0-15,106 0 16,-106-17-16,105-1 16,-105 18-16,0 0 0,0 0 15,88 0-15,-88 0 16,-18 18-16,124-18 15,-124 0-15,18 0 0,17 0 16,-17 0-16,17 0 0,107 0 16,-107-18-1,124 18-15,-141 0 16,141 0-16,-141 0 16,17 0-16,-17 18 0,123-18 15,-105 0-15,87 0 16,-87 0-1,105 0-15,-123 0 16,0 0-16,0 0 0,-18 0 16,18-18-16,70 18 15,-105 0-15,35 0 16,-71-18-16</inkml:trace>
  <inkml:trace contextRef="#ctx0" brushRef="#br0" timeOffset="29225.252">4674 10107 0,'18'18'47,"17"-1"-32,-17-17-15,0 18 16,17 0-16,0 17 0,36 18 16,-54-36-16,54 36 15,-54-35-15,36 17 16,-35-17-16,0-18 15,-1 0-15,1 0 0,-36-18 32</inkml:trace>
  <inkml:trace contextRef="#ctx0" brushRef="#br0" timeOffset="29503.5437">5098 10089 0,'-36'36'0,"72"-72"0,-107 107 16,18-18-16,18-35 16,-36 34-16,36-34 15,17 17-15,-34 1 16,34-19-16,18 1 15,0 0 1,0-1 0,18-17-16,-1 0 15,1 0-15,-1 0 16</inkml:trace>
  <inkml:trace contextRef="#ctx0" brushRef="#br0" timeOffset="30025.7129">5415 9719 0,'-17'0'15,"-1"0"1,0 18 0,1-18-16,-1 17 0,0 1 15,1 0-15,-1-1 0,0 19 16,18-19-16,0 18 15,18 1-15,0-19 16,-1 1-16,36 0 16,-35-1-16,17-17 0,-17 18 15,17-18-15,-17 18 16,-1-18 0,1 0-16</inkml:trace>
  <inkml:trace contextRef="#ctx0" brushRef="#br0" timeOffset="30221.2319">5574 9772 0,'-18'0'0,"18"53"16,0 0-1,0-18-15,0 0 16,0 1-16,0-19 0,0 1 15,18 0-15,-18-1 0,35-17 16</inkml:trace>
  <inkml:trace contextRef="#ctx0" brushRef="#br0" timeOffset="30493.0944">5715 9701 0,'0'18'16,"18"0"-16,-1-1 15,36 1-15,-18-18 16,1 18-16,-1-18 16,0 17-16,1 1 0,17 0 15,-53 17-15,0 0 16,0 0-16,-53 18 15,17-35-15,-34 17 16,34-17-16,1-1 16,18 1-16</inkml:trace>
  <inkml:trace contextRef="#ctx0" brushRef="#br0" timeOffset="31043.9178">9931 10125 0,'0'0'0,"17"17"16,36 19 0,-17-1-16,34 18 15,-35-18-15,18 0 16,18 18-16,-36-35 16,36 17-1,-54-35-15,1 0 0</inkml:trace>
  <inkml:trace contextRef="#ctx0" brushRef="#br0" timeOffset="31233.6246">10301 10160 0,'0'0'0,"-18"18"0,1-1 15,-18 1-15,-36 52 16,36-52-16,-36 53 15,54-54-15,-36 19 16,35-19-16,0 1 16</inkml:trace>
  <inkml:trace contextRef="#ctx0" brushRef="#br0" timeOffset="31538.1894">10689 9701 0,'0'0'16,"-17"0"-16,-19 18 0,-17 0 15,36-1-15,-1 1 0,-17 35 16,35-35-16,0 34 16,0-34-16,17 0 15,1-1-15,17 1 16,18 17-16,-17-35 16,-19 18-16,36-18 15</inkml:trace>
  <inkml:trace contextRef="#ctx0" brushRef="#br0" timeOffset="31866.3316">10866 9754 0,'17'0'31,"1"18"-16,-1-18-15,19 0 16,-36 18-16,17-18 0,1 0 16,-18 17-1,0 1-15,-18 17 16,18-17-16,-17-1 16,-1 1-16,18 0 15,0-1-15,18 1 16,-1-18-1,1 18-15,0-18 16,-1 0 0,1 0-1</inkml:trace>
  <inkml:trace contextRef="#ctx0" brushRef="#br0" timeOffset="32188.5963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3067.2676">15064 10072 0,'17'17'16,"19"1"-1,-1 0-15,35 17 16,-17-17-16,-35 17 16,17-17-16,0-1 0,1 1 15,-19-18-15,19 35 16</inkml:trace>
  <inkml:trace contextRef="#ctx0" brushRef="#br0" timeOffset="33245.2422">15363 10089 0,'-52'53'16,"104"-106"-16,-122 142 0,35-54 15,-1 0-15,1 0 0,0 18 16,17-35-16,1 0 16</inkml:trace>
  <inkml:trace contextRef="#ctx0" brushRef="#br0" timeOffset="33513.0989">15663 9578 0,'-17'0'16,"34"0"-16,-52 18 15,0 17-15,17-18 16,1 19-16,17-19 0,0 19 15,0 17 1,0-36-16,17 1 0,18 35 16,-17-36-16,0-17 15,35 36 1,-36-36-16,19 0 0</inkml:trace>
  <inkml:trace contextRef="#ctx0" brushRef="#br0" timeOffset="33834.7611">15910 9648 0,'0'-17'16,"18"17"0,0 17-1,-18 19 1,0-19-16,0 1 0,0 17 15,-18-35-15,18 18 0,0 0 16,0-1 0,18 1-16,17 0 15,-18-18-15,1 0 16,17 17-16,-35 1 31,-53-18-15,18 17-16,-35-17 15,52 18-15,-17 0 16</inkml:trace>
  <inkml:trace contextRef="#ctx0" brushRef="#br0" timeOffset="34158.4118">16051 9560 0,'0'18'16,"18"0"-16,17-1 16,1 1-1,-19-1-15,54 1 16,-36 0-16,0-1 0,1-17 15,-1 18-15,-17-18 16,-1 18-16,-17-1 0,0 1 16,-17 0-16,-19 17 15,1-17-15,-18 17 16,35-35-16,-17 17 16,35 1-16</inkml:trace>
  <inkml:trace contextRef="#ctx0" brushRef="#br0" timeOffset="34576.5818">15981 9631 0,'0'0'0,"-18"0"0,1 0 16,-1 0-16,-35 0 15,35 0 1,-17 0-16,17 17 15,-17 1-15,18 0 0</inkml:trace>
  <inkml:trace contextRef="#ctx0" brushRef="#br0" timeOffset="59393.8751">23618 14905 0,'0'0'0,"0"-18"15,18 18 1,0 0 15,-18-17 16,17 17-31,1 0-1,0-18 1,-1 18-16,1 0 16,0 0-16,-1 0 15,1 0-15,0 0 16,-1 0 0,1 0-16,-1 0 15,1 0-15,0 0 16,-1 0-16,1 0 15,0 0-15,-1 0 16,1-18-16,0 18 0,17 0 16,-18 0-16,19 0 15,-19 0-15,36 0 16,-35 0-16,0 0 16,34 0-16,-34 0 15,0 0-15,-1 18 0,19-18 16,-19 0-16,19 0 15,-19 0-15,1 0 16,0 0-16,-1 0 0,36 0 16,-35 0-16,-1 0 15,19 0-15,-19 0 0,1 0 16,35 0 0,-36 0-16,19 0 15,-19 0-15,19 0 16,-1 0-16,0 0 15,-17 0-15,-1 0 0,36 0 16,-17-18 0,-19 18-16,19 0 0,-1 0 15,-17 0-15,17 0 0,0 0 16,0 0-16,18-17 16,-17 17-16,-19 0 0,18 0 15,-17-18-15,17 18 16,1 0-16,-19 0 0,19 0 0,-1 0 15,0 0-15,36 0 16,-54 0-16,19 0 16,-1 0-16,0 0 0,36 0 15,-54 0-15,19 0 16,34 0-16,-35-18 16,54 18-1,-54 0-15,35-17 16,-17 17-16,36-18 15,-36 18-15,-1-18 16,1 18-16,53-17 16,-53 17-16,-18 0 0,71-18 15,-71 18-15,71 0 16,-53-17-16,53 17 16,-53 0-16,0 0 15,0 0-15,0 0 0,0-18 16,70 18-1,-70 0-15,18 0 0,-1-18 16,18 18-16,-17 0 0,88-17 16,-89 17-16,1 0 15,-1 0-15,19-18 0,-19 18 16,71 0 0,-70 0-16,-1 0 0,1 0 15,-1 0-15,1 0 0,0 0 16,17 0-16,159 18 15,-142-18-15,-16 0 16,105 17 0,-88-17-16,-18 0 15,18 0-15,-1 0 0,-16 0 0,16 0 16,1 18-16,106-18 16,-89 18-16,-17-18 0,18 17 15,176 18 1,-195-35-16,-16 18 15,16 0-15,1-18 0,-18 17 16,18-17-16,-18 18 0,1-18 16,-1 0-16,-18 0 0,-17 0 15,0 0-15,-17 0 0,-1 18 16</inkml:trace>
  <inkml:trace contextRef="#ctx0" brushRef="#br0" timeOffset="61687.1706">2999 14693 0,'-18'0'0,"18"18"47,18-18-16,-1 17-15,36-17-16,-35 0 15,17 18-15,36-18 16,17 0-16,-35 0 15,0 0-15,0 0 0,17 0 16,36-18-16,-35 18 16,52 0-1,-52-17-15,52 17 16,18 0-16,-70 0 16,-1 0-16,71 0 15,-70 0-15,88 17 16,-89-17-16,107 18 15,-107-18-15,18 18 16,18-18-16,-18 0 0,124 0 16,-88-18-16,105 0 15,-88 18-15,106-35 16,-106 18 0,-18 17-16,19-18 0,16 0 0,142-17 15,-141 17 1,0 18-16,-18-17 0,18 17 15,158-18-15,-158 18 16,158 0 0,-158-18-16,0 18 0,17 0 15,-35-17-15,159 17 16,-159 0-16,124 0 16,-142 17-16,89 1 15,-106-18-15,-18 18 0,-17-18 16,-18 17-1</inkml:trace>
  <inkml:trace contextRef="#ctx0" brushRef="#br0" timeOffset="87323.1517">23389 14217 0,'18'-18'16,"17"18"-16,0-17 15,1 17 1,-1 0-16,18-18 15,-18 18-15,-17 0 16,17 0-16,18 0 16,-18 0-16,1 0 0,-1 0 15,0-18-15,0 18 0,54-17 16,-54 17-16,18 0 16,17 0-1,-34 0-15,-1 0 0,35 0 16,-17 0-16,-17 17 15,-1-17-15,18 0 0,-18 18 16,71-18 0,-53 0-16,70 0 15,-70 0-15,0 0 0,18 0 16,35-18-16,-36 18 16,-17-17-16,0 17 0,17 0 15,54 0 1,-54 0-16,1 0 0,0 17 15,-1-17-15,54 0 16,-54 0-16,-17 0 0,18 0 16,-18 0-16,70 0 15,-52 0-15,-18 0 0,17 0 16,71 0 0,-88 0-16,18-17 0,-18 17 15,-1 0-15,1 0 0,53-18 16,-53 18-16,53 0 15,-35 0 1,-19 0-16,19 0 0,0 0 16,17 0-16,-18 0 0,71 0 15,-70 0-15,0 0 16,87 0-16,-70 0 16,-17 0-16,17 18 15,0-18-15,-17 17 0,17-17 0,89 18 16,-89-18-1,0 0-15,0 0 0,0 0 16,-17-18-16,88 1 16,-71 17-16,-18-18 0,1 18 15,70 0 1,-70 0-16,17 0 0,-18 0 16,1 18-16,17-18 0,71 17 15,-71-17-15,106 18 16,-106-18-16,18 0 15,-18-18-15,18 18 0,0 0 16,106 0 0,-107 0-16,90 0 15,-107 0-15,88 18 16,-88 0-16,53-1 16,-88-17-16,36 18 15,-54-18-15,-18 18 16,-52-18-1,0-18-15</inkml:trace>
  <inkml:trace contextRef="#ctx0" brushRef="#br0" timeOffset="94903.1069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95330.4043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95526.4255">24377 16069 0,'0'0'0,"0"18"0,18-18 16,-1 0-16,1-18 15,-18 0-15,0-17 16,0 0-16,-35-18 15,35 35-15,-18-35 16,18 36-16,18-19 16,-1 19-16,19 17 15,-19 0-15,18 0 16,1 0 0,-19 17-16</inkml:trace>
  <inkml:trace contextRef="#ctx0" brushRef="#br0" timeOffset="95680.8159">24677 15857 0,'0'0'15,"17"36"-15,-17-1 0,18-17 16,17 17-16,-35-18 16,36 19-1,-36-19-15</inkml:trace>
  <inkml:trace contextRef="#ctx0" brushRef="#br0" timeOffset="95814.5471">24747 15663 0,'0'0'0,"18"18"16,0 0-16</inkml:trace>
  <inkml:trace contextRef="#ctx0" brushRef="#br0" timeOffset="96409.624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97027.4694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97321.9918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97529.5444">29404 15205 0,'0'0'15,"18"88"-15,-18-18 0,17 54 16,1-36-16,-18-17 0,18-18 16,35 70-1,-36-88-15,1 18 16,-1-17-16,1-36 0,0 0 16</inkml:trace>
  <inkml:trace contextRef="#ctx0" brushRef="#br0" timeOffset="97707.0906">29686 15699 0,'0'0'0,"36"17"0,-1-17 0,53 0 16,0-17-1,-35-1-15,-18 18 16,1-18-16,-19 1 15,-17-1-15,0 0 16</inkml:trace>
  <inkml:trace contextRef="#ctx0" brushRef="#br0" timeOffset="97861.5212">29863 15487 0,'0'0'16,"17"88"-16,-17-35 0,18 0 0,0 18 15,-18-19-15,17-16 16,1 17-16,-1-18 0,1 18 16,0-36-16</inkml:trace>
  <inkml:trace contextRef="#ctx0" brushRef="#br0" timeOffset="97999.9819">30198 15875 0,'0'71'16,"0"-142"-16,17 159 0,1-70 0,-18-1 15,18 1-15</inkml:trace>
  <inkml:trace contextRef="#ctx0" brushRef="#br0" timeOffset="98166.1314">30268 15434 0,'-17'0'16,"34"0"-16,1 0 16,0 0-16,-1 18 15,1-18-15</inkml:trace>
  <inkml:trace contextRef="#ctx0" brushRef="#br0" timeOffset="98674.7873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98835.2136">31274 15857 0,'35'0'16,"0"18"-16,1-18 16,-1 0-16,0 0 0,53-18 15,-52 1-15,17-1 16,-18 0-16,-18 1 0,1-1 15,-36 1 1</inkml:trace>
  <inkml:trace contextRef="#ctx0" brushRef="#br0" timeOffset="99023.7264">31574 15558 0,'0'88'15,"0"-176"-15,0 229 16,-18-88-16,18-18 0,0 18 16,0 0-16,0 0 0,0-18 15,0 0-15,0 18 16,18-18-16</inkml:trace>
  <inkml:trace contextRef="#ctx0" brushRef="#br0" timeOffset="99295.7124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99534.3471">32297 16069 0,'17'18'15,"-17"-36"-15,18 0 16,0-17-16,-1 17 0,1-17 15,17-18 1,-17 18-16,35 0 16,-36 17-16,1 18 0,70-18 15,-52 54 1,-1-1 0,0-17-1</inkml:trace>
  <inkml:trace contextRef="#ctx0" brushRef="#br0" timeOffset="99657.9633">32949 15946 0,'36'0'15,"-72"0"-15,72 17 16,-54-17 0,0 18-1</inkml:trace>
  <inkml:trace contextRef="#ctx0" brushRef="#br0" timeOffset="100061.3107">32085 15893 0,'-35'0'16,"17"17"-16,-17 1 0,-18 17 16,18-17-16,17-1 15,0 1-15,1 0 16,17-1-16</inkml:trace>
  <inkml:trace contextRef="#ctx0" brushRef="#br0" timeOffset="114892.2609">23918 16439 0,'18'18'16,"17"-18"-16,-17 0 15,52 0-15,-34 0 16,70 0-1,-54 0-15,90 0 16,-54-18-16,71 18 16,-54 0-16,89-35 15,-105 35-15,-19 0 16,1-17-16</inkml:trace>
  <inkml:trace contextRef="#ctx0" brushRef="#br0" timeOffset="116330.2216">29245 16404 0,'0'0'16,"53"0"-16,0 0 0,0 0 0,35 0 15,89 18-15,-72-18 16,142 17 0,-123-17-16,158 18 15,-158 0-15,17-18 0,-18 17 16,1-17-16,70 0 15,-106 0-15,-35 0 16</inkml:trace>
  <inkml:trace contextRef="#ctx0" brushRef="#br0" timeOffset="124006.004">19068 14199 0,'0'0'15,"17"0"-15,19 0 16,52-17-16,-18 17 15,19 0-15,122-18 16,-105 0-16,123 1 16,-123 17-16,-18-18 15,53 18-15,-105 18 16</inkml:trace>
  <inkml:trace contextRef="#ctx0" brushRef="#br0" timeOffset="125143.7964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132819.0054">25382 15134 0,'-17'0'16,"-19"-17"-16,1 17 15,-35 0 1,34-18-16,-69 18 15,34-18-15,-88 1 16,71 17-16,0 0 16,-106-18-16,88 0 0,-106 1 15,106 17 1,18-18-16,-18 18 0,18 0 16,-18 0-16,-52 18 15,105-18-15,-71 35 16,89-17-16,0-18 15,-53 35-15,52-35 0,1 18 16,-18-1 0,35-17-16,1 18 0,-19-1 15,19 1-15,-1-18 16,1 18-16,-1-1 0,0 1 16,1 0-16,-1 17 15,0-17-15,18-1 16,0 18-16,-17-17 0,17 17 15,0 1-15,0-1 16,0 18-16,0 0 0,0 53 16,0-53-16,17 52 15,-17-52-15,18-17 16,0 16-16,-18-16 0,17 34 16,1-34-16,35 17 15,-18-53-15,36 35 16,-18-35-16,52 17 15,-34 1 1,70 0-16,-53-1 16,-17 1-16,35 0 0,-18 17 15,124 0-15,-107-17 16,107-1-16,-106 1 16,106-18-1,-107 0-15,19-18 16,-18 18-16,17-17 0,106-1 15,-123 18-15,88-17 16,-105 17-16,69 0 16,-70 17-16,36-17 15,-71 0-15,17-17 16,-34-1-16,-1 0 16,-35 1-16,18-19 15,-18 19-15,0-36 16,0 0-16,0 0 15,0 0-15,0 0 16,0-88-16,0 70 16,0-87-16,-18 87 15,0-35-15,18 53 16,-17 0-16,-1 18 16,-35-18-16,18 36 0,-18-1 15,0 18-15,0 0 16,-53-18-16,36 18 15</inkml:trace>
  <inkml:trace contextRef="#ctx0" brushRef="#br0" timeOffset="134269.0883">25806 10918 0,'-18'0'0,"-35"-17"16,36 17-16,-19-18 15,-52 1-15,17 17 16,1 0-16,-106 0 15,70 0-15,-124 17 16,89-17-16,0 35 16,0-17-16,0 0 0,-141 17 15,158-17-15,-105-18 16,123 0-16,-70 0 16,105 0-16,-70 0 15,88 0-15,-17 0 16,52 17-1,0-17-15,1 0 0,-1 0 16,0 18-16,18 0 16,-35-1-1,35 1-15,-18 0 0,1-1 0,-1 54 16,1-36 0,-1 0-16,18 18 0,-18 0 15,18 53-15,0-53 16,0 0-16,0-18 0,18 0 15,0 54-15,-18-72 16,17 18-16,1-17 16,-1 17-16,36 1 15,-35-36-15,17 17 0,-17 1 16,35-18-16,35 18 16,-35-1-16,0 1 0,17-1 15,19 1-15,105 17 16,-88-17-16,158 17 15,-140-35-15,17 18 16,0-18-16,0 0 0,18 0 16,176 0-1,-159 0-15,177-18 16,-159 1-16,-18 17 0,18-18 16,142 18-16,-178 0 15,-52 0-15,-18 0 0,-17-18 16,17 18-16,-70-17 15,-1 17-15,-17-18 0,-17 18 16,-19-35 0,19 0-16,-18-1 0,-1 1 15,-17-53-15,18-53 16,17 70-16,1 1 16,17-1-16,0-70 15,0 70-15,17-52 16,-17 70-16,0 0 15,-17 18-15,-19-18 0,1 18 16,-71-36-16,18 36 16,-123-18-16,87 35 15,-193 1 1,140 17-16,18 17 0,1 1 16</inkml:trace>
  <inkml:trace contextRef="#ctx0" brushRef="#br0" timeOffset="136044.6199">31221 15240 0,'17'0'0,"-17"-18"16,0 1-16,-35-1 15,18 0-15,-54 1 16,18 17-16,-88 0 16,35 0-16,-123 0 15,88 0 1,-159 17-16,141-17 15,-17 18-15,-195-18 16,195 18-16,0-18 0,-177 17 16,194-17-1,0 18-15,1-18 0,16 0 16,19 18-16,-89-18 16,142 17-16,-36 1 15,71-18-15,17 18 16,36-1-1,17-17 1,-17 18-16,17-1 16,-18 1-1,-17 35-15,18-18 16,-18 1-16,18 17 0,-18-1 16,35 54-1,0-35-15,-17-18 0,52 35 16,-34-53-16,-19 0 15,19-17-15,-19 17 0,19-17 16,-1 17-16,-18-35 16,1 18-16,0 0 15,-1-1-15,1 1 16,0 0-16,35-1 16,17 1-1,54-18 1,52 0-1,-35 0 1,-53 0-16,1 0 0,87 0 16,106 17-1,-105 1-15,-36 0 16,17 17 0,-87-17-16,88-1 15,-89 1-15,18-18 16,89 18-16,-89-18 15,71 17-15,-71 1 16,0-18-16,0 17 0,53 1 16,-70 0-16,88-1 15,-89-17 1,71 18-16,-52-18 16,-19 0-16,1 0 15,-1 18-15,1-18 0,88 17 16,-89 1-16,71 0 15,-88-1-15,88-17 16,-70 0-16,70 0 16,-70 0-16,-19 0 15,1 0-15,36-17 16,-54 17-16,0-18 16,0 18-16,1 0 0,17 0 15,-36-18-15,36 18 16,-35 0-16,-1 0 15,1 0 1,0-17-16,-1-1 16,1 0-1,0 1-15,17-19 16,-17 1-16,-1 18 0,1-19 16,-18 19-16,17-54 15,1 36-15,-18-36 16,0 36-16,0 0 15,-18-1-15,1 1 0,-18-53 16,35 35-16,-36-35 16,36 35-16,-35-35 15,17 35-15,1-18 16,-1 54-16,0-19 16,18 19-1,-17-1-15,-1 0 16,0 1-16,1 17 15,-36-18-15,18 18 16,-1 0-16,-17-18 16,-17 18-16,-89-17 15,36-1-15,-177-17 16,106 0-16,-247 17 16,212 18-16,-1 18 15,19-1-15,17 1 0</inkml:trace>
  <inkml:trace contextRef="#ctx0" brushRef="#br0" timeOffset="137607.2049">31186 10866 0,'17'0'0,"-17"-18"16,-35 18-1,17-18-15,-35 18 0,0 0 16,-88 0-16,53 0 16,-35 0-16,-1 0 0,-17 18 15,-159-18 1,141 0-16,1 0 0,-19 0 15,19-18-15,-142 18 16,159 0-16,0 0 0,35 18 16,0 0-16,-53 17 15,106-18-15,18 19 16,0-19-16,35 1 0,-18 17 16,36-35-16,17 36 15,-17-19 1,17 36-16,-35-35 15,0 52 1,0-34-16,-18 52 16,1-35-16,17 0 0,-18 0 15,18-1-15,-18 19 16,18-36-16,0 36 16,18-53-16,-18 17 15,18-18-15,-1-17 16,1 0-16,35 0 15,-36 18-15,19-18 0,-19 0 16,19 0-16,34 18 16,-35-1-16,18 1 0,0-18 15,71 35 1,34-35-16,-69 18 16,-1-18-16,18 0 0,0 0 15,17 0-15,0 18 0,124-1 16,-105-17-16,-1 18 15,0-18-15,17 17 0,-16-17 16,140 18 0,-141-18-16,-18 0 15,19 18-15,-19-18 0,0 0 0,1 17 16,105-17-16,-123 0 16,-35 0-16,17 0 15,-18 0-15,54 0 16,-71 0-16,-18 0 0,18 0 15,0-17-15,-18 17 16,-17-18-16,-18 0 16,0-17-1,-18 18-15,18-1 16,-17-17-16,-19-36 16,36 36-16,-17-18 0,17 0 15,0 0-15,0-18 0,17 19 16,1-37-1,-18 36-15,35-35 16,-35 35-16,0-17 16,0 35-16,0-1 0,-17 1 15,17 17-15,-18-17 16,0 35-16,1-18 16,-36 1-1,0 17-15,-18-18 0,1 0 16,-19 18-16,-157-52 15,87 34-15,-18 0 0,-17 1 16,0-1-16,-423 18 16</inkml:trace>
  <inkml:trace contextRef="#ctx0" brushRef="#br0" timeOffset="180072.6353">5345 15558 0,'0'-18'16,"0"36"15,17 17-15,1 0-16,-18 18 15,18 0-15,-18 17 0,17 54 16,-17-71-16,0 17 16,0 1-16,18-36 15,-18 1-15,17-19 16</inkml:trace>
  <inkml:trace contextRef="#ctx0" brushRef="#br0" timeOffset="180792.4644">5944 15610 0,'-17'0'16,"17"18"0,17 17-1,-17 1-15,18-1 16,-18 0-16,18 0 0,-1 18 0,-17-17 15,18 17-15,-18-18 0,18 18 16,-18-18 0,0 0-16,0-17 15,0 0 1,0-36 0,-18-17-16</inkml:trace>
  <inkml:trace contextRef="#ctx0" brushRef="#br0" timeOffset="181151.4362">5927 15646 0,'0'0'0,"17"-18"0,1 18 16,0-18-16,17 1 0,35 17 15,-34 0-15,-1 17 16,0 1-16,-17 0 15,-18 17-15,0 0 0,0 36 16,0-36 0,-18 36-16,1-54 15,-1 36-15,36-35 16,-1-1 0,36 1-1,-35 0-15,17-1 16,-17-17-16,-1 36 15,1-36-15,-18 17 0,-18-17 16,18 18-16,-17 0 16,-19-18-16,19 0 0,-54 17 15,36-17-15,17 0 16,-35 0-16,36 18 16,-1-18-16</inkml:trace>
  <inkml:trace contextRef="#ctx0" brushRef="#br0" timeOffset="183297.3422">7373 15787 0,'-18'35'16,"1"-17"-1,17 52-15,0-34 16,35 16-16,-35-34 15,18 0-15,-1-1 0,36-17 16,-53 18 0,36-36-16,-36 1 15,0-1 1,17 18 0,1 0-1,17 18-15,-17-18 16,35 35-1,-18-35-15,-17 0 0,17 0 16,18-18-16,-53 1 16,17-19-16,-17 19 15,-35-36 1,17 35-16,1 18 0,-1-17 16,1 17-16,-1 0 0</inkml:trace>
  <inkml:trace contextRef="#ctx0" brushRef="#br0" timeOffset="183560.719">7973 15893 0,'-18'53'15,"36"-106"-15,-36 123 0,18-35 16,0 1-16,0-19 15,35 1-15,-17-18 16,35 0-16,-35 0 16,17-35-1,-35 17-15,0 0 0,0 1 0,-18-18 16,1 17 0,-36-17-16,35 35 15,-17 0-15,35 17 16</inkml:trace>
  <inkml:trace contextRef="#ctx0" brushRef="#br0" timeOffset="183787.208">8273 16034 0,'-18'0'16,"36"0"-16,-54-18 0,36 0 15,0-17-15,0 18 16,18-19-16,0 19 16,17-1-16,-17 18 15,17 0 1,-18 0-16,1 0 16,0 18-16,-1-18 0,1 17 15</inkml:trace>
  <inkml:trace contextRef="#ctx0" brushRef="#br0" timeOffset="184082.1926">8484 15910 0,'-17'36'0,"17"-19"15,0 1-15,0-1 16,0 1-16,17 0 0,1-1 0,0-17 16,17 0-1,-17-17-15,-1-54 16,-17 36-16,0-18 15,0 0-15,-17-35 16,17 17-16,-18 18 0,-35-52 16,35 69-1,1 1-15,-1 17 0,18 36 16,18 53 0,-18-1-16,35 54 15,0-54-15,18 36 16,-35-53-16,52 17 15,-52-52-15,17 0 16</inkml:trace>
  <inkml:trace contextRef="#ctx0" brushRef="#br0" timeOffset="184320.6648">8784 15840 0,'0'0'15,"-17"17"-15,17 1 0,17 17 0,1-17 16,17 17-16,-17-17 16,35 17-16,-36-17 15,1-1 1,-18 1-16,-18 0 16,-17-18-16,0 0 15,-18 0-15,35 0 16,1 0-16,-1-18 0</inkml:trace>
  <inkml:trace contextRef="#ctx0" brushRef="#br0" timeOffset="184754.6153">10601 15399 0,'0'0'0,"0"17"16,18 54-16,-18-18 15,0 0-15,17 0 0,-17 17 16,18 18-16,-18-35 16,35 0-1,-17-35-15,-1-18 16,1 0-16</inkml:trace>
  <inkml:trace contextRef="#ctx0" brushRef="#br0" timeOffset="185011.2983">10989 15734 0,'18'88'15,"-36"-176"-15,36 211 0,-1-87 0,19 17 16,-1-36-16,35-17 16,-34 0-16,-1-17 15,0-1-15,1-35 16,-36 35-16,-18-52 15,0 35-15,-17-1 16,0 1-16,-36 0 16,36 17-16,-18 18 15,35 0-15,18 35 16</inkml:trace>
  <inkml:trace contextRef="#ctx0" brushRef="#br0" timeOffset="185277.7213">11483 15663 0,'0'53'15,"0"-106"-15,-18 142 0,36-19 16,-18-35-16,53 1 16,-18-19-1,36-17-15,-36 0 16,18-17-16,-35-1 15,-1-35-15,-17 35 16,-17-34-16,-19 34 16,19 0-16,-19 1 15,-34-19-15,34 36 16,19-17-16,-18 17 0</inkml:trace>
  <inkml:trace contextRef="#ctx0" brushRef="#br0" timeOffset="185773.0379">11959 15522 0,'0'0'0,"0"18"15,18 17-15,-1-17 16,1 17-16,0 0 0,-1 1 15,1 17 1,-18-18-16,18 0 16,-36-35-16,0-18 15,18 1-15,-17-54 16,17 36-16,0-18 16,17 0-16,36-35 15,-17 53-15,-19 17 16,18 0-16,-17 18 0,17 18 15,-35 17-15,0 1 16,0 52-16,-17-53 16,-1 18-16,18-18 0,-18 1 15,18-19-15,0 36 16,18-53-16,0 18 16,-1-1-16,19-17 0,-1 18 15,0 0-15,-17-18 16,-18 17-16,0 1 15,-18 0-15,1-18 0,-19 17 0,-17 1 16,-52 17-16,52-17 16,-36-18-1,54 0-15,18 0 16,17-18-16,17 0 16,18 1-16</inkml:trace>
  <inkml:trace contextRef="#ctx0" brushRef="#br0" timeOffset="186488.7795">9613 15822 0,'18'0'0,"35"0"15,0 0-15,-18 0 16,18 0-16,0 0 16,17 18-16,-17-18 0,-17 0 15</inkml:trace>
  <inkml:trace contextRef="#ctx0" brushRef="#br0" timeOffset="187409.4742">13070 15681 0,'-17'0'16,"17"18"-16,0 35 15,0-18-15,17 53 16,-17-53-1,18 1-15,0-19 0,-1 1 16,19-1-16,-19-17 16,19 0-16,-19-17 15,1-36-15,-18 35 16,17 1-16,-17-1 0,18 0 16,0 36-1,-1 0-15,1-1 16,17 36-16,-17-35 15,0-1-15,-1 1 0,18 0 16,-17-1-16,0-17 16,-18-17-1,0-1 1,0 0-16,0-34 16,0 34-16,0 0 0,0 1 15,17-1 1,19 18-16,-19 0 15,19 0 1,-19 18-16,36-18 16,-35 0-16,-1 0 15,-17 17 1,0 1-16,0 0 0,0-1 0,0 1 16,0-1-16,18 19 15,0-19 1,-1-17-16,19 0 15,-19 0-15,1-17 16,0-1-16,-18 0 0,0-17 16,-18 18-16,-17-1 15,-1 0 1,1 18-16,17 0 16</inkml:trace>
  <inkml:trace contextRef="#ctx0" brushRef="#br0" timeOffset="187625.1786">14023 16016 0,'-18'0'16,"18"-35"-1,0 17-15,0-17 0,0 0 16,18 17-16,17-35 15,-17 35-15,-1 1 0,1-1 16,0 18 0,-1 0-16,1 18 0,-18-1 15,18 1-15</inkml:trace>
  <inkml:trace contextRef="#ctx0" brushRef="#br0" timeOffset="187969.9389">14288 15840 0,'-18'17'16,"0"1"-16,18 17 15,0-17-15,0 17 0,0-17 16,18-18-16,0 17 0,34-17 16,-16-17-16,17-36 15,-36 18-15,19-36 16,-36 36-16,-18-71 15,0 71-15,-17-53 16,0 35-16,-1 0 16,-16-18-1,34 53-15,0 18 0,1 18 16,17 0-16,0 70 16,17-35-16,1 0 0,52 70 15,-34-70-15,34 53 16,-17-71-1,-18-17-15,36 17 16,-36-35-16,-17 0 16</inkml:trace>
  <inkml:trace contextRef="#ctx0" brushRef="#br0" timeOffset="188215.0893">14764 15752 0,'0'0'0,"-18"0"15,0 0-15,18 17 16,18 1 0,0-1-1,-1 1-15,1 0 0,0-1 16,-1 19-16,-17-1 16,0 0-16,0-17 15,-17-1-15,-1 1 16,0 0-16,-17-1 0,17-17 15,-17 0-15,0 0 16,17 0-16</inkml:trace>
  <inkml:trace contextRef="#ctx0" brushRef="#br0" timeOffset="189559.2137">14728 15769 0,'18'0'16,"0"0"15,-1 0-15,1 0-16,35-35 15,-35 35-15,-1 0 0,1-18 16</inkml:trace>
  <inkml:trace contextRef="#ctx0" brushRef="#br0" timeOffset="202067.6233">22490 11977 0,'-18'0'15,"0"17"1,18 1-16,-17 0 15,-19 17-15,19 18 16,-1 17-16,-70 89 0,53-71 16,-54 106-1,37-88-15,-19 53 16,53-88-16,-17 34 16,35-87-16,-18 0 0,18-1 15,18-17-15,0-17 16,17-36-1</inkml:trace>
  <inkml:trace contextRef="#ctx0" brushRef="#br0" timeOffset="202356.5832">22190 11977 0,'17'-18'16,"-34"36"-16,34-53 0,1 17 0,53-35 16,17 18-1,-35 17-15,-18 0 0,18 18 16,17 0-16,-34 0 16,-19 36-16,1-19 0,0 19 15,-1 52 1,-17-53-16,-17 18 0,17 0 15,-18-18-15,18 53 16,0-52-16,0-1 0,0 0 16,18-17-16</inkml:trace>
  <inkml:trace contextRef="#ctx0" brushRef="#br0" timeOffset="203530.3879">22013 13070 0,'0'-17'0,"0"34"16,0 1-1,0 17-15,0 36 16,0-36-16,18 36 16,-18-18-16,18 105 15,-1-52-15,1-18 16,0 18-16,-1 18 0,18 105 16,-17-123-16,17 17 15,1-17-15,-1-18 0,0 1 16,0-1-16,36 35 15,-36-70-15,1-18 0,34 36 16,-52-36 0,17-17-16,-17 0 15,-18-1-15,17 1 0,1-1 16,-36-17 0,1 0-16</inkml:trace>
  <inkml:trace contextRef="#ctx0" brushRef="#br0" timeOffset="203802.812">22296 14887 0,'17'53'16,"-34"-106"-16,52 141 0,0-52 0,-17-1 15,-1 0-15,19 1 0,-19-1 16,19-18-16,-1 19 16,0-19-16,0 1 0,18 0 0,-17-18 15,34-36-15,-35 19 16,18-19 0,-35 1-16,-18 18 0,18-19 0,-18-17 15,0 36 1</inkml:trace>
  <inkml:trace contextRef="#ctx0" brushRef="#br0" timeOffset="205408.9093">32967 12488 0,'18'0'15,"-1"36"1,1-1-16,17 0 16,-17 18-16,17 0 0,0 18 15,18 17-15,-17 0 0,-19 0 16,36 141 0,-35-123-16,0 18 0,-18-1 15,-18 1-15,0 123 16,1-124-16,-19-17 0,19 17 15,-36 89 1,35-124-16,-17 0 0,0 36 16,-1 17-1,36-106-15,0 18 16,0-35 0,18-36-16</inkml:trace>
  <inkml:trace contextRef="#ctx0" brushRef="#br0" timeOffset="205692.4329">32861 14623 0,'18'53'0,"-36"-106"0,36 141 15,0-35-15,17 35 16,-35-35-16,35 35 16,-17-53-16,-1-17 15,1 17-15,0-17 0,17-18 16,-17 0-16,52 0 16,-35-18-16,36-17 15,-53 17-15,17 18 16,-17-53-1</inkml:trace>
  <inkml:trace contextRef="#ctx0" brushRef="#br0" timeOffset="206388.3185">32844 12735 0,'0'0'0,"0"18"15,17 0-15,-17-1 16,36-17-16,-19 0 16,36-17-1,-18-1-15,-17-17 0,17-1 16,1-52-16,-19 35 16,1 0-16,-18 0 0,17 1 15,-17 16-15,0-17 16,0 36-16,0-1 0,18 36 31,17 35-31,1 0 16,70 17-16,-71-35 15,71 36-15,-71-36 16,0-17-16</inkml:trace>
  <inkml:trace contextRef="#ctx0" brushRef="#br0" timeOffset="218956.6717">3951 15998 0,'-18'0'0,"36"0"47,35 18-47,-18 0 15,18-18-15,0 17 0,0-17 16,0 18-16,0-18 16,53 0-16,-71 0 15,36 0-15,-54 0 16,18-18-16,-35 1 15</inkml:trace>
  <inkml:trace contextRef="#ctx0" brushRef="#br0" timeOffset="219230.3289">4374 15840 0,'0'0'0,"18"0"15,0 17 1,17 1-16,18 17 16,-18-17-16,0 17 0,1-17 15,34-1 1,-34 1-16,-1-18 0,-17 18 16,-1-1-16,1 1 15,-18 0-15,-35 17 16,-1-17-16,1 17 15,0-17-15,-54 52 0,37-52 16,-1 52 0,17-52-16</inkml:trace>
  <inkml:trace contextRef="#ctx0" brushRef="#br0" timeOffset="221709.5721">4163 17480 0,'-18'0'16,"1"0"-16,17-17 15,-18 17-15,36 0 32,17 17-17,35 1-15,-17-18 16,71 17-16,-71-17 16,70 0-1,-70 0-15,35 0 16,-52 0-16,-1 0 15,-18 18-15</inkml:trace>
  <inkml:trace contextRef="#ctx0" brushRef="#br0" timeOffset="222016.2507">4604 17304 0,'0'0'15,"35"17"-15,0 1 0,36 17 16,-18-17-16,0 0 0,53 17 16,-54-17-1,-16-18-15,-1 17 0,0-17 16,-17 0-16,0 18 15,-18-1-15,-36 36 16,19-35-16,-54 70 16,18-53-16,-17 36 15,52-36-15,-35 18 16,53-35-16</inkml:trace>
  <inkml:trace contextRef="#ctx0" brushRef="#br0" timeOffset="226047.4073">5733 17145 0,'0'18'31,"17"35"-31,-17-1 16,18 1-16,-18 53 15,18-53-15,-18 0 0,17-18 16,1 54 0,-18-54-16,17 0 0,-17-17 15,36-18-15</inkml:trace>
  <inkml:trace contextRef="#ctx0" brushRef="#br0" timeOffset="226346.938">6121 17410 0,'0'17'0,"0"54"16,0-36-1,53 36-15,-36-36 16,19-17-16,34-1 16,-17-17-16,0-35 15,-35 17-15,17-35 16,-35 18-16,-18-18 16,-17 36-1,17-19-15,-52 1 16,-1 0-16,36 35 15,-18 0-15,53 17 16,-18 1 0</inkml:trace>
  <inkml:trace contextRef="#ctx0" brushRef="#br0" timeOffset="226631.1948">6615 17498 0,'0'70'16,"0"-140"-16,0 176 0,17-71 15,1 0-15,0-17 0,17-1 16,0-17-16,0 0 0,-17 0 16,17 0-16,-17-17 15,35-54-15,-53 36 16,0-18-1,0 35-15,-18-17 0,-17 18 0,17 17 16,-52-18 0,34 18-16,-16 0 15,16 18-15,36-1 0,-17-17 16</inkml:trace>
  <inkml:trace contextRef="#ctx0" brushRef="#br0" timeOffset="227030.8613">7144 17286 0,'0'18'0,"0"-36"0,0 71 15,17-18-15,1 36 16,-18-18-16,18 0 0,-1 0 16,1 35-1,-18-53-15,18-17 0,-1 17 16,-17-53 0</inkml:trace>
  <inkml:trace contextRef="#ctx0" brushRef="#br0" timeOffset="227303.8856">7461 17392 0,'-35'35'15,"17"-17"-15,-35 0 16,36-1-16,-36 18 15,18-17-15,35 0 16,0-1-16,17 1 16,1-18-16,35 18 15,-18-18 1,0 17-16,18 1 0,0 17 16,-18-17-16,-17-1 15,0 19-15,-18-19 16</inkml:trace>
  <inkml:trace contextRef="#ctx0" brushRef="#br0" timeOffset="228066.5587">8872 17515 0,'0'-17'15,"0"34"-15,0-52 0,-17 35 16,17 18-1,0 52 1,17-34-16,-17-1 0,18 35 16,0-52-16,-1 0 15,1-1-15,0 1 0,-1-18 16,1 0-16,-1-18 16,1 1-16,-18-1 0,18 0 15,-18 1 1,17 17-1,19 35-15,-19 0 16,19-17-16,-19-18 0,54 35 16,-54-35-16,19-17 15,-19 17-15,-17-18 16,18 0-16,-36-35 16,18 18-16,-53-35 15,18 17 1,18 35-16,-1 0 0</inkml:trace>
  <inkml:trace contextRef="#ctx0" brushRef="#br0" timeOffset="228655.8063">9613 17639 0,'0'-18'16,"-17"18"-16,-1 0 16,0 0-1,18 18-15,-17 0 16,-1 34-16,18-34 16,18 17-16,-18-17 15,53-18 1,-36 0-16,36-18 15,-35 18-15,-1-17 16,1-1-16,0 0 0,-18-34 16,0 34-16,-36-17 15,19 17-15,-1 18 16,0 0-16,-17 0 0,0 18 16,17-1-16</inkml:trace>
  <inkml:trace contextRef="#ctx0" brushRef="#br0" timeOffset="228922.8923">9895 17745 0,'0'0'15,"-17"17"-15,17 1 0,0 0 16,0-36-1,-18-17 1,18 17-16,0-17 16,0 0-16,0-1 0,18-34 15,-1 52-15,19-17 16,-19 35-16,19 17 16,-19-17-1,1 18-15,0-18 16</inkml:trace>
  <inkml:trace contextRef="#ctx0" brushRef="#br0" timeOffset="229290.1191">10160 17515 0,'0'0'0,"-18"18"16,18 0-16,-17 17 15,17 0-15,35 1 16,-35-19-1,53-17-15,-35-17 16,-1-1-16,1-17 16,-1-1-16,-17 1 0,18-18 15,-18 18-15,-18-53 16,1 52-16,-1 1 0,-35-35 16,18 52-1,17-17-15,-17 17 16,17 18-16,18 18 15,0 17-15,36 35 16,-1-34-16,-17 17 0,17-18 16,-17 0-16,17 1 15,18 34-15,-36-35 16,19 1-16,-19-19 0,1-17 16,17 18-16,1-36 15</inkml:trace>
  <inkml:trace contextRef="#ctx0" brushRef="#br0" timeOffset="229540.284">10619 17410 0,'-36'35'16,"72"-70"-16,-89 70 0,35-17 15,0-1-15,18 1 0,0-1 16,53 1-1,-35-18-15,17 18 0,18-1 16,-35 1-16,-1-18 16,1 35-16,-18 1 15,-18-19-15,-17 18 16,0-35-16,0 18 0,-1 0 16,-34 17-1,35-35-15</inkml:trace>
  <inkml:trace contextRef="#ctx0" brushRef="#br0" timeOffset="239077.3705">5292 16528 0,'0'-18'16,"17"18"0,1 0-1,0 0 1,-1 0 0,1 0-1,0-18-15,-1 18 0,1 0 16,17 0-16,0 0 15,1-17-15,17 17 16,-36 0-16,18 0 16,-17 0-16,17 0 0,18 0 15,-17 0-15,16 0 16,-16 17-16,17-17 16,-36 18-16,54-18 15,-53 0-15,52 0 16,-35 18-16,36-18 15,-36 0 1,53-18-16,-52 18 16,17 0-16,52-18 15,-52 18-15,88-35 16,-70 35-16,0-18 0,70-17 16,-71 18-1,18 17-15,-17-18 16,0 18-16,-1 0 0,71 0 15,-70 0-15,70 18 16,-53-18-16,53 0 16,-70 0-16,70 0 15,-71 0-15,71 0 16,-70-18-16,70 18 16,-70 0-16,-1 0 15,1 0-15,-1 0 0,1 0 16,70 0-16,-70 0 15,-1 0-15,54 0 16,-1-18 0,-52 18-16,-1 0 0,54 0 15,17 0 1,-71-17-16,1 17 16,52 0-16,-52 0 15,52 0-15,-52 0 16,35 0-16,-36 0 15,36 0-15,-35 17 16,-18-17-16,17 0 16,-17 0-16,18 0 0,52 0 15,-70 0-15,71 0 16,-72 18-16,72-18 16,-54 18-16,36-1 15,-35-17-15,-18 0 16,0 0-16,17 0 0,54 18 15,-71-18-15,88 0 16,-71 0 0,19 0-16,69 0 15,-87 0-15,88 0 16,-71 0-16,-18 0 0,19 0 16,-19 0-16,18 17 15,-17-17-15,105 0 16,-105 0-16,88 18 15,-71-18-15,70 0 16,-69 0-16,87 18 16,-70-18-16,70 0 15,-70 0-15,70-18 16,-70 18-16,53-18 16,-71 18-16,36 0 15,-54-17-15,18 17 16,-52 17-16,-1-17 15</inkml:trace>
  <inkml:trace contextRef="#ctx0" brushRef="#br0" timeOffset="277021.7161">13176 16739 0,'0'18'16,"0"0"-1,18-1-15,-18 1 0,18 52 16,-18-34-16,17 34 15,-17-34-15,18 16 16,-18-16-16,0-1 0,17 53 16,1-53-16,0 18 15,-18-17 1,17 17-16,-17-36 16,0 1-16,0 0 0,0-1 15,-17 1-15,-1-18 16,0 0-1,-17 0-15,18 0 0,-19 0 16,1 0-16,-53 0 16,35 0-16,-71 0 15,54 0-15,-71 17 16,70-17-16,1 18 16,-1-18-16,-52 18 15,70-1-15,0-17 16,0 0-16,18 0 0,-1 0 0,1 0 15,17-17-15,1-1 16,17 0-16,0 1 16,17-1-16,-17 1 15</inkml:trace>
  <inkml:trace contextRef="#ctx0" brushRef="#br0" timeOffset="277365.1305">12241 17233 0,'0'-17'16,"-17"17"-16,-19 17 16,19-17-16,-36 35 15,0-17 1,-18 17-16,36-17 16,-18 35-16,18-18 15,35 18-15,0-18 16,18-17-16,-1 17 15,19 1-15,-1-1 16,18 0-16,-18-17 0,71 35 16,-71-36-16,0 1 0,-17 17 15</inkml:trace>
  <inkml:trace contextRef="#ctx0" brushRef="#br0" timeOffset="279267.8314">5680 18115 0,'17'18'31,"1"-18"-16,0 0-15,-1 17 16,36-17 0,-18 0-16,18 0 15,-17 0-15,-1 0 16,0 18-16,53-18 16,-52 18-16,-1-18 0,71 17 15,-71-17-15,71 0 16,-36 0-16,36 18 15,-53-18-15,0 0 16,71 18 0,-54-18-16,54 17 15,34-17-15,-87 0 16,88 0-16,-71 0 16,71 18-16,-71-18 15,0 0-15,0 0 16,0 0-16,1 18 0,-1-18 15,18 0-15,88-18 16,-106 18-16,106-18 16,-88 18-16,88 0 15,-88 0-15,88 0 16,-89-17-16,-16 17 16,140-18-16,-123 0 15,123 1-15,-123 17 16,123-18-16,-123 18 15,0-18-15,106 1 16,-107 17-16,72-18 16,-89 1-16,53-1 15,-106 18-15,36 0 16</inkml:trace>
  <inkml:trace contextRef="#ctx0" brushRef="#br0" timeOffset="301084.5456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301537.0559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301973.7154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302386.0349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5:11.8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21908 10989 0,'17'35'16,"-17"-17"-16,0 88 16,0-53-16,0 17 0,0-17 15,0 53-15,0-71 16,0 1-16,18-1 0,17-18 15,-17 1-15</inkml:trace>
  <inkml:trace contextRef="#ctx0" brushRef="#br0" timeOffset="266.7091">22243 11359 0,'0'0'16,"0"53"-16,0-17 16,17-19-16,19 1 0,16-18 15,1 0-15,18-35 16,-36 17-16,18-53 16,-53 36-16,0 0 15,-17-18-15,-1 18 0,-17 17 16,-36-35-1,36 53-15,-18 18 16,35-1-16,18 19 0,0-19 16</inkml:trace>
  <inkml:trace contextRef="#ctx0" brushRef="#br0" timeOffset="445.084">22807 11553 0,'0'0'0,"-35"36"0,17-1 16,1-17-16,-19 35 16,36-36-16</inkml:trace>
  <inkml:trace contextRef="#ctx0" brushRef="#br0" timeOffset="761.9057">23125 11342 0,'-36'70'15,"72"-140"-15,-72 158 0,36-17 16,36-54-16,17 1 16,-18-1-16,0-17 15,53-35-15,-52 18 16,16-36-16,-34 17 16,-18-17-16,0 18 15,-53-18 1,18 18-16,0 17 0,-36 18 15,36 0-15,17 0 16,1 0-16,-1 0 0</inkml:trace>
  <inkml:trace contextRef="#ctx0" brushRef="#br0" timeOffset="1051.9092">23636 11271 0,'-35'53'16,"70"-106"-16,-70 124 0,17-36 15,18-17-15,18 17 0,17 0 16,-17-35-16,52 18 16,-34-18-16,-1-18 15,0 1-15,-17-19 0,17 1 16,-35 0-16,-18-18 15,18 35 1,-52-17-16,16 17 16,-52 18-16,70 0 15,-17 0-15,17 0 16,18 18-16</inkml:trace>
  <inkml:trace contextRef="#ctx0" brushRef="#br0" timeOffset="1352.6895">24059 11218 0,'18'18'16,"-36"0"-16,18-1 0,0 54 15,18-54-15,0 19 0,-1-1 16,36 0-1,-17-35-15,34 18 16,-35-36-16,18 1 16,-35-19-16,0 19 0,-18-1 15,0-35-15,-36 18 16,19 17-16,-36 1 16,17-19-16,-16 19 0,-54-1 15,53 18-15,18 18 16,-18-1-16</inkml:trace>
  <inkml:trace contextRef="#ctx0" brushRef="#br0" timeOffset="2224.9865">22278 11183 0,'-18'35'16,"1"-17"-16,17 0 0,-18 35 15,0-36-15,18 1 16,0-1-16</inkml:trace>
  <inkml:trace contextRef="#ctx0" brushRef="#br0" timeOffset="5488.6451">27464 10989 0,'-18'-18'15,"36"36"-15,-18-53 0,17 17 16,19 0-16,34 1 15,-34 17 1,-1 0-16,0 17 16,0-17-16,1 18 0,-1 35 15,-35-35-15,0 35 16,0-36-16,-35 19 16,17-19-16,0 18 15,1-17-15,17 0 16,0-1-16,17 1 15,19 35 1,17-35-16,-36-1 0,1 1 16,-18-1-16,17 19 15,-34-36-15,-18 0 16,-1 17-16,-34-17 16,34 0-16,-34 0 15,35 0-15,17 0 0,0 0 16,18-17-1,18 17-15</inkml:trace>
  <inkml:trace contextRef="#ctx0" brushRef="#br0" timeOffset="5945.6241">28222 11130 0,'-17'0'15,"34"0"-15,-70 0 0,36 0 16,-1 18-16,0-1 16,1 1-16,-1 0 0,18 35 15,0-18-15,0 18 16,35-36-16,18 19 16,-17-19-16,52-17 15,-53-17-15,36-19 16,-54 1-16,1-18 15,-18 36-15,-18-36 16,-17 17 0,0 19-16,-1-1 0,-34 18 15,52 0-15,-17 0 16,35 18-16,-18-1 16,36 1-16</inkml:trace>
  <inkml:trace contextRef="#ctx0" brushRef="#br0" timeOffset="6238.9032">28681 11165 0,'-35'-17'16,"70"34"-16,-88-34 0,35 34 15,18 1-15,0 35 16,0-18-16,36 36 15,-1-54-15,-18 1 0,36 0 16,36-1 0,-54-17-16,53-17 15,-70-19-15,17-16 16,-35 16-16,-35-17 16,-1 18-16,-34-18 15,17 36-15,0-1 16,18 18-16,-18 0 15,0 18-15,18-1 0</inkml:trace>
  <inkml:trace contextRef="#ctx0" brushRef="#br0" timeOffset="10226.6204">20867 11377 0,'0'0'0,"17"18"16,36-18-16,-17 17 15,52-17 1,-35 0-16,0 0 16,0 0-16,-18-17 0,53 17 15,-70-18-15,17 0 16</inkml:trace>
  <inkml:trace contextRef="#ctx0" brushRef="#br0" timeOffset="10449.6623">21220 11183 0,'35'0'15,"-17"0"1,34 18-16,-16-1 15,-1-17-15,-17 18 0,17 0 16,-17 17-16,17 18 16,-35-18-16,-18 0 0,-17 18 15,0-35 1,-1 17-16,-34 18 16,35-35-16,-1 17 15</inkml:trace>
  <inkml:trace contextRef="#ctx0" brushRef="#br0" timeOffset="11473.6088">26564 11254 0,'0'0'16,"18"0"0,17 0-1,36 0-15,-18 0 16,-1 0-16,37-18 16,-54 18-16,0 0 0,18 0 15,-35 0-15</inkml:trace>
  <inkml:trace contextRef="#ctx0" brushRef="#br0" timeOffset="11706.8802">26952 11113 0,'36'0'16,"-19"0"-16,1 17 15,-1 1-15,19-18 0,34 35 16,-52-35-16,35 35 16,-36-17-16,1 17 15,-36-17-15,1 0 16,-1-1-16,-17 18 0,-53 1 16,52-1-16,-16-17 15</inkml:trace>
  <inkml:trace contextRef="#ctx0" brushRef="#br0" timeOffset="29430.9521">5927 11871 0,'0'-18'15,"-18"18"32,18 18-31,18-18 62,-1 18-62,1-18-1,0 0 1,-1 17-16,19-17 15,-19 0-15,1 0 0,52 0 16,-52 18-16,53-18 16,-54 0-16,54 0 15,-54 0-15,36 18 16,-17-18-16,16 0 16,-34 0-1,70 0-15,-52 0 16,34-18-16,-17 18 15,18-18 1,-36 18-16,18 0 16,-18 0-16,0 0 0,36 18 15,-36-18-15,0 0 16,1 0-16,-1 0 0,53 0 16,-52 0-16,-1 0 15,0 0-15,53 0 16,-52-18-16,34 18 15,-35-17-15,36 17 16,-53 0-16,52 0 16,-52 0-16,17 0 15,-17 0-15,-1 0 16,1 0 0,0 0-1,-1 0-15,1 0 16,0 0-16,-1 0 15,1 0 1,-1 0-16,1 0 0,0 0 16,-1 0-16,1 0 15,0 0-15,17 0 0,18 0 16,-36 0-16,36 17 16,-17-17-16,34 0 15,-17 0-15,-18 0 16,54 0-16,-36 0 15,-18 0-15,71 0 16,-53 0-16,-1 0 0,1 0 16,18 0-16,-18 0 0,88 0 15,-70 0-15,87 0 16,-87 0 0,17 0-16,71-17 15,-71 17-15,0 0 0,89-18 16,-89 18-16,-18 0 15,18 0-15,-17-18 16,0 18-16,-1 0 16,-17 0-16,0 0 0,35 0 15,-70 0-15,17 0 16,-17 0-16</inkml:trace>
  <inkml:trace contextRef="#ctx0" brushRef="#br0" timeOffset="44712.986">2205 9243 0,'-18'0'16,"-52"0"-1,34 17-15,-17-17 0,-70 36 16,70-19 0,-17-17-16,-1 18 0,18-18 15,-17 18-15,34-18 0,-17 0 16,-53 17-16,54-17 16,-1 18-16,17 0 0,-17 17 15,36 0-15,-1-17 16,1 35-1,34 17-15,-17-35 16,35 36-16,-17 0 16,0-1-16,17 124 15,-17-88-15,17 159 16,-17-124-16,-1 17 0,-17-34 16,18 17-16,-18-17 15,0 122-15,0-140 16,-35 106-16,35-141 15,-18-1-15,18-17 0,0 0 16,0 0 0,0-36-16,53 19 15,-18-36-15,89-18 16,-54 18-16,89-18 16,-89 18-16,72 0 15,-90 0-15</inkml:trace>
  <inkml:trace contextRef="#ctx0" brushRef="#br0" timeOffset="131817.0823">2117 4410 0,'17'0'16,"-17"-18"-1,0 0-15,0 1 16,-17 17-1,-1-18-15,-17 1 16,-1 17-16,-16 0 16,16 17-16,-52 1 15,35-1-15,0-17 16,-70 36-16,70-19 16,0 1-16,0-18 0,0 35 15,0-17-15,-17 0 16,34-1-16,19 1 15,-1-1-15,18 1 16,0 0-16,0 17 16,0 18-16,0 0 15,18 53-15,-18-36 16,0 71-16,-18-35 16,18 106-1,0-89-15,0 1 0,0 123 16,18-106-16,-18 106 15,17-124-15,1 107 16,-18-125 0,0 1-16,35 106 15,-35-124-15,0 0 16,18 1-16,-18-19 0,18 1 0,17 34 16,-18-52-16,36 36 15,-17-54-15,34 18 16,-17-18-16,53 0 15,-53-35 1,70 18-16,-70-18 16,53 0-16,-53 0 15,0 0-15,-18 0 0,1 0 16,-19 0-16,1-18 16,-1 18-16</inkml:trace>
  <inkml:trace contextRef="#ctx0" brushRef="#br0" timeOffset="132401.1351">370 6650 0,'0'0'16,"0"-18"-16,-17-35 16,17 0-16,0-17 15,-18 17-15,18-18 0,-35-87 16,17 87-1,1-70-15,17 88 16,17 18-16,1-1 0,-18 1 16,35 0-16,-17 35 15,17 18-15,-17 17 16,52 71 0,-52-36-16,17 1 15,0 17-15,-17-17 0,35 52 16,-35-70-16,-1 0 15,1-18-15,0 0 0,-18-17 16,17 0-16,-17-1 0</inkml:trace>
  <inkml:trace contextRef="#ctx0" brushRef="#br0" timeOffset="132534.9908">441 6279 0,'0'0'0,"53"18"0,-18-18 16,36 18-16,-36-18 16,36 0-16,-54 0 15</inkml:trace>
  <inkml:trace contextRef="#ctx0" brushRef="#br0" timeOffset="133286.643">423 7867 0,'0'18'15,"18"17"-15,0 88 16,-18-34-16,17 122 16,-17-87-16,0 140 15,0-158 1,0 88-16,0-123 15,0 52-15,18-88 16,17 18-16,-35-35 16,35-18-16,-35-18 15</inkml:trace>
  <inkml:trace contextRef="#ctx0" brushRef="#br0" timeOffset="133519.2603">229 9084 0,'18'88'0,"-36"-176"0,54 212 16,-19-89-16,19 18 16,-1-18-16,-18-35 0,36 18 15,-17-18 1,-1-18-16,-17-17 0,17 17 15,0-35-15,-17 18 16,17 0-16</inkml:trace>
  <inkml:trace contextRef="#ctx0" brushRef="#br0" timeOffset="133913.3068">318 10319 0,'0'35'16,"0"-70"-16,17 88 0,1 35 15,-1-35-15,36 53 16,-35-53-16,-18-18 15,35 35 1,-17 1 0,-18-89-1,0-17-15</inkml:trace>
  <inkml:trace contextRef="#ctx0" brushRef="#br0" timeOffset="134263.7462">353 10248 0,'0'-17'16,"17"-1"-16,1 0 0,0 18 15,-1-17-15,1 17 16,0 0-16,17 0 16,0 17-16,-17 1 0,17 52 15,-17-34-15,-18 52 16,0-53-16,0 1 15,-18-1-15,18-18 0,-18 36 16,18-35-16,36 0 16,-19-1-16,19-17 15,-19 18-15,19 0 0,-1-1 16,-35 1-16,0 35 16,-18-18-16,1-17 15,-19 17-15,1-17 16,-53 17-16,53-18 15,-18 1-15,53-36 16</inkml:trace>
  <inkml:trace contextRef="#ctx0" brushRef="#br0" timeOffset="140403.5213">688 5345 0,'-18'-18'16,"1"18"-1,-1-18-15,0 18 16,1 0-16,-1 0 16,0 0-1,1 18-15,-18 0 16,-1-1-16,19 1 15,-19 0-15,19-1 16,-19 18-16,1-17 0,0 17 16,17 1-16,-17 17 0,0 35 15,-1-35-15,-17 52 16,36-52-16,-1 0 16,1 0-16,-1 0 0,0 0 15,1 0-15,17 0 0,-18 88 16,18-70-16,0 70 15,0-88 1,18 88-16,17-88 16,18 52-16,-36-52 15,72 36 1,-54-54-16,53 18 0,-35-36 16,35-17-1,-35 0-15,0-17 16,0-1-16,0 0 0,35-52 15,-53 17-15,36-53 16,-36 53-16,36-70 16,-54 52-16,36-70 15,-35 71-15,0-72 16,-18 72-16,-18-124 16,-17 88-16,-36-106 15,36 124-15,0 18 16,-18 34-16,0 1 15,-53 0-15,53 35 16,-53 0-16,71 17 16,-18 19-16</inkml:trace>
  <inkml:trace contextRef="#ctx0" brushRef="#br0" timeOffset="142283.4569">459 9754 0,'0'0'0,"-36"0"0,-52 0 15,53 18-15,-89 0 16,71 17-16,-52 18 15,87-18 1,18 18-16,0 0 0,0 17 16,0 19-16,0-19 0,0 107 15,0-107-15,0 107 16,0-89-16,0 70 16,0-69-1,88 34-15,-17-70 16,70 18-16,-71-54 15,89-17-15,-88-17 16,-1-19-16,-17 1 16,18 0-16,17-89 0,-35 54 15,-18-89 1,-17 71-16,-1-71 16,-34 71-16,-54-106 15,18 88-15,-53-70 16,36 105-16,-71-17 15,88 70-15,-71 18 16,72 18-16,-19 17 16,53 0-16,18 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8">24836 3545 0,'35'53'15,"-70"-106"-15,87 142 0,-16-36 16,-19-36-16,36 18 15,-17-17-15,34-18 16,-35 0-16,54 0 16,-54-18-1,0 1-15,36-36 16,-54 35-16,19-17 16</inkml:trace>
  <inkml:trace contextRef="#ctx0" brushRef="#br0" timeOffset="797.5549">24465 1552 0,'0'0'16,"0"18"-16,18 0 0,-1 70 16,-17-53-16,18 71 15,-18-53 1,18 53-16,-18-54 15,0-16-15,17 34 16,1-52-16,0-18 16,-1 0-16,-17-18 15</inkml:trace>
  <inkml:trace contextRef="#ctx0" brushRef="#br0" timeOffset="1079.4541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21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92">25753 1693 0,'0'-17'16,"17"17"-1,1 0 1,17 35 0,-17 0-16,0 36 15,-18-18 1,17-18-16,-17 36 15,0-54-15,18 1 16,-18-1-16,0-34 31,-18-36-31,18 35 16</inkml:trace>
  <inkml:trace contextRef="#ctx0" brushRef="#br0" timeOffset="2174.5463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8770.659">26264 13282 0,'0'-18'16,"18"18"-1,17 18-15,1 0 16,-1-1-16,18 19 16,0-1-16,17 0 0,1 18 15,-1 0-15,1 0 0,105 53 16,-88-53-16,71 35 16,-71-53-16,-17-17 15,-18 17-15,0-17 0,0-1 16,-36-17-16,-17 18 15,-17-36-15,-1 1 16</inkml:trace>
  <inkml:trace contextRef="#ctx0" brushRef="#br0" timeOffset="9175.3105">26388 13688 0,'0'17'0,"0"-34"0,0 17 16,0-35-1,0-1-15,0-52 16,0 35-16,-18 0 16,-17-35-1,17 35-15,-17-35 16,17 53-16,18 17 0,0 0 16,36 18-1,34 18-15,-17 0 16,88 35-1,-70-36-15,-1 1 16,-17-1-16,0 1 0,0-18 0,-18 18 16,1-18-16,-19 17 15</inkml:trace>
  <inkml:trace contextRef="#ctx0" brushRef="#br0" timeOffset="9999.242">27887 13741 0,'0'17'0,"18"1"16,-1 17-16,1 53 16,0-52-16,-1 70 15,1-54 1,-18-16-16,0 70 16,18-71-16,-18-17 0,0 17 15,0-18-15,17 1 16,-17-36-16</inkml:trace>
  <inkml:trace contextRef="#ctx0" brushRef="#br0" timeOffset="10276.4787">28169 13935 0,'36'-18'16,"-19"18"-16,36 0 15,-18 18-15,-17 17 0,35 18 16,-35 0-16,-1-18 16,-17 53-1,0-52-15,-17-19 0,-1 19 16,0-19-16,-17 1 0,17-1 16,-17 1-16,18 0 15,17-1-15,17-17 16,36 18-16,-18-18 15,1 0-15,-19 0 0,54-18 16</inkml:trace>
  <inkml:trace contextRef="#ctx0" brushRef="#br0" timeOffset="10794.0749">28734 13988 0,'0'17'15,"17"54"1,1-36-16,0 18 0,-18-18 16,35 54-16,-17-54 15,-1 18 1,-17-36-16,18-17 0,-36-17 31,1-54-31,17 36 16,-18-36-16,18 18 15,18-17-15,-1 35 16,36-1 0,-18 36-16,1 0 0,-1 18 15,18 17-15,-18 0 0,0 1 16,1 17-16,-19 0 0,1 52 16,-18-52-16,-35 18 15,17-36-15,-17 0 16,-18-17-16,0 0 0,-35-1 15,53-17 1,-36-17-16,53 17 16,-35-18-16</inkml:trace>
  <inkml:trace contextRef="#ctx0" brushRef="#br0" timeOffset="15398.9989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12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655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61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45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13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064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23">22737 1499 0,'52'53'0,"-104"-106"0,122 142 16,-52-72-16,35 18 16</inkml:trace>
  <inkml:trace contextRef="#ctx0" brushRef="#br0" timeOffset="18084.3034">22807 1147 0,'18'0'0</inkml:trace>
  <inkml:trace contextRef="#ctx0" brushRef="#br0" timeOffset="18697.6408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77">23495 494 0,'0'0'16,"0"18"15,18-18-15,-1 0-16,1 35 15,0-18-15,-1 1 16,18 35-16,18 53 16,-17-36-16,-1 1 0,0 17 15,1 0-15,-1 1 16,-18 16-16,1 89 0,-18-123 16,-18 88-1,1-106-15,-1 35 16,1-53-16,17 0 15,0-17-15,-18 0 16,18-1-16,0-34 16</inkml:trace>
  <inkml:trace contextRef="#ctx0" brushRef="#br0" timeOffset="22429.4335">12841 2452 0,'0'-18'15,"0"36"-15,18-36 0,17 1 16,0-1-1,71 0-15,-35 18 16,17-17-16,0 17 0,18-18 16,17 18-16,19-18 0,175 1 15,-123 17-15,229-18 16,-158 0-16,-18 1 16,300-1-1,-283 18-15,-17-17 0,247 17 16,-300 17-16,0-17 15,-35 18-15,106-1 16,-71 19 0,-124-36-16,-35 0 0,1 0 15,-19 0-15</inkml:trace>
  <inkml:trace contextRef="#ctx0" brushRef="#br0" timeOffset="23122.6541">19861 2028 0,'0'0'15,"-35"0"-15,53 0 31,88 18-31,105 17 16,-70-17-16,18-18 16,18 18-16,211-18 15,-177 0-15,230-18 16,-229 18-16,-18 0 16,-18 0-16,1 0 0,-19 0 15,72 0-15,-160 0 16,-17 0-16,-35 18 0</inkml:trace>
  <inkml:trace contextRef="#ctx0" brushRef="#br0" timeOffset="25971.2489">25982 7708 0,'-70'-70'16,"140"140"-16,-176-176 0,53 71 15,0 0-15,-88-36 16,53 36-16,-124 17 16,89 18-16,-177 53 15,141-17-15,-158 87 16,176-52-16,17-1 16,-87 89-16,122-89 15,37 1-15,16 17 0,19-17 16,34-1-16,36 89 15,18-71-15,-1 0 0,18 1 16,159 69 0,-105-87-16,-1-18 0,35 0 15,0 0-15,1-18 0,193-17 16,-193-18-16,193-53 16,-194 0-1,1 0-15,-36-18 0,-18 1 16,-17-1-16,0-88 15,-88 71-15,-36-106 16,-17 88-16,-18 1 0,-124-89 16,72 105-16,-1 1 15,-18 18-15,1 34 16,-1 1-16,1 17 0,-89 18 16,124 18-16,17 17 15</inkml:trace>
  <inkml:trace contextRef="#ctx0" brushRef="#br0" timeOffset="26810.037">25964 13776 0,'0'0'0,"-17"-53"0,-1 35 16,-17-17-16,0 18 0,-54-54 15,19 53-15,-1 1 16,-123-1-16,71 18 15,-106 35 1,105-17-16,18 17 0,-17-17 16,-1 17-16,-87 71 15,105-53-15,-88 88 16,106-70-16,35 17 16,0 0-16,35-17 0,18 34 15,18-16-15,35-1 0,88 106 16,88-35-1,-105-71-15,34-18 0,19-17 16,211 35-16,-159-52 16,-17-19-16,17-17 0,-35 18 15,176-36 1,-246-17-16,-1 0 0,-17-1 16,18-87-16,-107 52 15,-17 1-15,-53-107 16,0 72-16,-123-125 15,70 107-15,-17 17 16,-18 0-16,-159-17 16,159 70-16,17 35 0,-123 1 15,159 34-15</inkml:trace>
  <inkml:trace contextRef="#ctx0" brushRef="#br0" timeOffset="45819.0232">6879 8149 0,'0'18'15,"0"-1"-15,0 1 16,0 0-16,0-1 0,18 36 16,-1-35-16,1 0 15,17 17-15,-17-18 0,53 36 16,-54-35-16,71 17 16,-52-17-16,70 17 15,-36-35-15,54 18 16,-36-18-1,70 0-15,-87 18 16,17-18-16,0 0 0,18 0 16,124 0-16,-107 0 15,142 0-15,-124 0 16,141-18 0,-141 18-16,159 0 15,-141 0-15,141-18 16,-142 18-16,177 0 15,-176 0-15,176-17 16,-176-1-16,194 0 16,-194 1-16,176-1 15,-177 0-15,178-17 16,-178 17-16,160-17 16,-177 35-16,141-35 15,-141 35-15,-17-18 16,-1 18-16,-17-17 15,0 17-15,106 0 16,-36 0-16,-105 0 16,70 17-16,-88 1 15,35 17 1,-35 0-16,-36 1 0,19-1 16,-1 53-16,-17-35 15,-18-18-15,17 1 16,-17-1-16,-17-17 0,-1 35 15,18-36-15,0 1 16,-18-18-16,18 17 16,0-34-1,0-1-15,0 1 16,36-19 0,-36 19-16,17-1 0,36-17 15,-35 17-15,-1 0 16,19 18-16,17-35 15,-1 35-15,19-35 16,17 17-16,-53 18 16,54-17-16,-36 17 15,-18 0-15,35 0 0,-17-18 16,71 18 0,-54 0-16,1 0 0,70 18 15,-88-18-15,88 17 16,-53-17-16,53 18 15,-52-18-15,52 18 16,-53-1 0,0 1-16,71-1 15,-71 1-15,0 0 0,0-1 16,89 19-16,-71-36 16,-18 17-16,18 1 0,88 0 15,-88-1-15,105 1 16,-123-18-1,106 35-15,-88-17 16,88-1-16,-88 1 16,88 0-16,-88-1 15,88 1 1,-88-18-16,-18 18 16,18-18-16,-18 17 0,106-17 15,-106 18-15,106-18 16,-88 0-16,0 17 0,106 1 15,-124-18-15,106 18 16,-88-18 0,-18 17-16,18 1 0,70 0 15,-88-18-15,89 17 16,-71 1-16,70-18 16,-106-18-16,107 1 15,-89-1-15,53-35 16,-70 18-1,52-36-15,-70 36 16,35-36-16,-52 19 16,16-19-16,-52 53 15,-17-52 1,-18 17-16</inkml:trace>
  <inkml:trace contextRef="#ctx0" brushRef="#br0" timeOffset="47392.1807">4057 8096 0,'0'18'15,"0"17"-15,0 71 16,0-35-16,-18 87 16,36-52-16,-18 71 15,0-107-15,35 36 16,-17-53-16,-18-36 15,18 1-15,-18 0 0,17-18 16</inkml:trace>
  <inkml:trace contextRef="#ctx0" brushRef="#br0" timeOffset="47721.0546">3792 8555 0,'0'0'15,"0"-18"-15,36 1 16,-19-19 0,19 1-16,-19 0 0,36-53 15,-35 52-15,17-52 16,-17 53-16,35-18 15,-53 35-15,17 18 16,-17-17-16,18 17 16,-18 17-16,35 19 15,-17-19-15,35 36 16,-18-18-16,-17 1 0,52-1 16,-52-17-1</inkml:trace>
  <inkml:trace contextRef="#ctx0" brushRef="#br0" timeOffset="65743.9884">10019 14587 0,'0'-17'0,"18"17"16,-18 17-1,17 54 1,1-18-16,-1 0 0,19 123 16,-19-88-1,1-17 1,0-53-16</inkml:trace>
  <inkml:trace contextRef="#ctx0" brushRef="#br0" timeOffset="66029.2466">10442 14746 0,'0'0'0,"-17"53"15,17 35-15,17-52 16,19 34-16,-1-52 16,18-1-1,-18-17-15,36-35 16,-36 17-16,0-17 0,0-35 16,-35 34-16,0 1 15,-17 0-15,-19 17 0,19-17 16,-54 17-16,36 18 15,0 18 1,17 17-16,0-17 16</inkml:trace>
  <inkml:trace contextRef="#ctx0" brushRef="#br0" timeOffset="66195.6894">11007 14940 0,'0'0'16,"-18"53"-16,0-35 0,-17 35 16,17-36-1,1 19-15,17-19 16</inkml:trace>
  <inkml:trace contextRef="#ctx0" brushRef="#br0" timeOffset="66483.9556">11377 14834 0,'0'-17'16,"-18"34"-16,1 1 16,17 0-16,0-1 15,0 1-15,17 17 16,1-17-16,17-18 15,-17 0-15,35-18 16,-35 1-16,-1-19 0,1 19 16,-18-36-1,0 35-15,-18-17 0,-17-1 16,17 36-16,-35-17 16,36 17-16,-1 0 15,0 17-15</inkml:trace>
  <inkml:trace contextRef="#ctx0" brushRef="#br0" timeOffset="66785.9574">11765 14676 0,'0'17'16,"0"1"-16,0 17 0,0 18 15,0-18-15,35 18 16,-17-35 0,17 17-1,1-35-15,-19 0 0,1 0 0,0-17 16,17-19-16,-35 1 16,0-18-1,0 18-15,-35-1 16,17 19-16,-17-1 0,17 18 15,0 0-15,-17 0 16,17 18-16,18-1 16</inkml:trace>
  <inkml:trace contextRef="#ctx0" brushRef="#br0" timeOffset="67050.7431">12259 14693 0,'0'18'0,"0"17"15,0-17-15,18 35 16,-1-36-16,19 1 0,17 17 16,-36-35-1,18 0-15,1-17 0,-1-1 16,-17 0-16,17 1 15,-17-19-15,-18 19 0,0-36 16,-36 35-16,-34-17 16,17 35-16,-18 18 15,1-1-15</inkml:trace>
  <inkml:trace contextRef="#ctx0" brushRef="#br0" timeOffset="69666.9581">11218 16034 0,'0'35'15,"0"-17"-15,0-1 0,0 1 16,18 0-16,0-1 0,17 1 16,35 0-16,-34-36 15,52 0-15,-53 1 16,36-19 0,-36 19-16,-17-19 15,-18 19-15,17-19 0,-17 1 0,-17 18 16,-1-19-16,-53-17 15,36 36-15,0-1 16,-18 18-16,0 0 0,-35 18 16,53-1-16,-36 36 15,53-35-15,1 52 16,34-34-16,1-1 16,17 18-16,54 18 15,-37-54-15,1 18 16,0-17-16,0 0 0,0-18 15,-18 0-15,54 0 16,-72 0-16,36 0 16</inkml:trace>
  <inkml:trace contextRef="#ctx0" brushRef="#br0" timeOffset="70093.0215">11977 16263 0,'17'18'47,"-17"-1"-31,0 1-16,18 35 15,-18-35-15,18 34 16,-18-34-16,0 0 16</inkml:trace>
  <inkml:trace contextRef="#ctx0" brushRef="#br0" timeOffset="70394.0534">12735 16245 0,'0'0'16,"-17"36"-16,-1-19 15,0 36-15,18-17 16,-17-19-16,-1 36 15,0-35-15,18-1 16</inkml:trace>
  <inkml:trace contextRef="#ctx0" brushRef="#br0" timeOffset="70583.1611">13212 16281 0,'0'0'0,"17"-18"31,1 18-15</inkml:trace>
  <inkml:trace contextRef="#ctx0" brushRef="#br0" timeOffset="70717.0165">13547 16228 0,'0'0'15,"17"0"-15,1-18 16,0 18 0,-18-17-16,17 17 15</inkml:trace>
  <inkml:trace contextRef="#ctx0" brushRef="#br0" timeOffset="70850.3723">13917 16193 0,'18'0'0</inkml:trace>
  <inkml:trace contextRef="#ctx0" brushRef="#br0" timeOffset="71021.352">14429 16157 0,'0'36'15,"0"-72"-15,0 89 0,-36-18 16,19 1-16,-19-19 15,1 19-15,-18-1 0,18-17 16,0 17-16</inkml:trace>
  <inkml:trace contextRef="#ctx0" brushRef="#br0" timeOffset="71617.9896">15169 16016 0,'0'18'15,"0"-36"-15,18 36 16,35-18-16,-35-18 16,52-35-1,-52 18-15,17-18 16,-35 18-16,0-1 16,0 1-16,-18 18 0,-52-19 15,35 19-15,-36 17 16,18 0-16,-17 35 15,52 0-15,-35 53 16,53-35-16,0 53 16,18-53-16,35 35 15,-18-70-15,53 17 16,-53-17-16,18-18 16,0 0-16,-18 0 15,36-18-15,-36 1 16,-17 17-16</inkml:trace>
  <inkml:trace contextRef="#ctx0" brushRef="#br0" timeOffset="71789.4437">15646 16122 0,'17'18'15,"1"-18"-15,-18 53 16,0-36-16,0 36 15,18-35-15,-1-1 16,1-17-16,0 0 16</inkml:trace>
  <inkml:trace contextRef="#ctx0" brushRef="#br0" timeOffset="72029.2842">15893 16210 0,'0'35'16,"0"-70"-16,0 88 0,0-35 0,17-18 15,36 17 1,-35-34-16,17 17 0,-17-18 16,-1 0-16,1 1 15,-18-1-15,0 1 0,0-1 0,-18-17 16,1 35-16,-1-18 15,-17 0-15,17 18 16,1 18-16,-1-18 16</inkml:trace>
  <inkml:trace contextRef="#ctx0" brushRef="#br0" timeOffset="72190.3085">16228 16228 0,'0'17'16,"0"-34"-16,-18 52 0,1 0 0,17-17 16,-18 17-1,18-17-15</inkml:trace>
  <inkml:trace contextRef="#ctx0" brushRef="#br0" timeOffset="72445.9889">16457 16210 0,'0'0'16,"-18"18"-16,18-1 0,0 1 16,18 0-16,0-18 15,17 0-15,-17 0 16,-1-18-16,19 0 15,-19 1 1,-17-1-16,0 1 0,-35-1 16,17 18-16,1-18 15,-1 18-15,0 0 0,1 0 16</inkml:trace>
  <inkml:trace contextRef="#ctx0" brushRef="#br0" timeOffset="72713.2519">16686 16140 0,'-17'17'16,"34"-34"-16,-34 52 0,17-17 16,0-1-16,17-17 15,19 18-15,-19-18 16,36 0-16,-53-18 15,18 18-15,-18-17 16,0-1 0,-18 0-16,-17 1 15,17 17-15,1 0 16,-1 0-16</inkml:trace>
  <inkml:trace contextRef="#ctx0" brushRef="#br0" timeOffset="72940.8576">16951 16140 0,'0'17'16,"18"1"0,-1-18-16,19 18 15,-1-18-15,18 0 16,-36-18-1,1 18-15,0-18 16,-18 1-16,-18-1 16,-53 0-16,36 18 15,0 0-15,-18 18 0,0-18 16</inkml:trace>
  <inkml:trace contextRef="#ctx0" brushRef="#br0" timeOffset="78529.5044">8061 14658 0,'0'18'0,"35"34"15,-17-16-15,52 34 16,-52-17-16,17-17 15,18 52 1,-17-53-16,-19-17 0,1-1 16,17 1-16,-17-18 15,-18-18 1,0-17-16,0-36 16,0 36-16,-18-18 0,18-17 15,-18 34 1,18-17-16,0 36 15,18 17 1</inkml:trace>
  <inkml:trace contextRef="#ctx0" brushRef="#br0" timeOffset="78737.3236">8714 14587 0,'0'53'16,"0"-106"-16,17 159 0,-17-71 0,18 36 15,0 0-15,-1-18 16,1 17-16,-1-17 0,19 0 0,-19-18 16,1 36-1,0-54-15,-18 1 0,-18 0 16</inkml:trace>
  <inkml:trace contextRef="#ctx0" brushRef="#br0" timeOffset="79041.4201">7549 14446 0,'0'71'15,"0"-142"-15,18 212 0,17 36 16,1-71-16,-19-18 0,19 0 15,-1-17-15,-18-1 0,54 54 16,-36-89-16,36 18 16</inkml:trace>
  <inkml:trace contextRef="#ctx0" brushRef="#br0" timeOffset="79403.3744">9155 14799 0,'0'0'15,"35"18"-15,35-18 16,-34 0-16,-1 0 15,0-18-15,1 18 0,16 0 16,-34 0-16</inkml:trace>
  <inkml:trace contextRef="#ctx0" brushRef="#br0" timeOffset="79541.2399">9243 15046 0,'0'0'15,"70"0"-15,-34-18 0,-1 18 0,18-35 16,-18 35 0,-17 0-16</inkml:trace>
  <inkml:trace contextRef="#ctx0" brushRef="#br0" timeOffset="98478.0341">15558 2769 0,'0'18'32,"17"35"-17,-17-18-15,0 0 0,18 36 16,-18-36-16,0 53 15,0-52 1,0-1-16,17 0 16,-17-17-16,0 17 0,0 0 15,18 1-15,0-19 16,-1 1-16,19 0 16,-1-1-16,0-17 15,18 0-15,0 18 0,18-18 16,70 0-16,-71 0 15,18 0-15,124 0 16,-106 0-16,0 0 0,0 0 16,123 18-1,18-1-15,-124-17 16,142 18-16,-124-18 16,141 0-16,-158 0 15,-1 18-15</inkml:trace>
  <inkml:trace contextRef="#ctx0" brushRef="#br0" timeOffset="98561.2559">19985 3528 0,'88'0'16</inkml:trace>
  <inkml:trace contextRef="#ctx0" brushRef="#br0" timeOffset="98895.4417">21202 3545 0,'71'18'16,"-142"-36"-16,159 36 0,-35-18 15,-18 0 1,-17 0-16,-18-18 31,0 1-15,-18 17-1,18-18-15,0 1 16,0-1 0,0-17-16,-17-1 15,17-17-15,0 18 16,-18 0-16,0-18 16,18 18-16,-17-18 15,17 35-15,0-52 16,0 52-16,0-53 15,-18 36-15,18 0 16</inkml:trace>
  <inkml:trace contextRef="#ctx0" brushRef="#br0" timeOffset="99290.2113">21114 2875 0,'0'-17'31,"0"-1"-31,0 0 15,17 1-15,-17-19 0,36 1 16,-19 17-16,-17-17 16,18 17-16,-18 1 15,18-1-15,-1 1 16,1 17-16,17 0 16,-17 0-16,17 35 15,-17-18 1,-1 19-16,19-19 0,-19 19 15,1-19-15,17 19 16,-17-19-16,17 1 0,18 0 16,-35-1-16</inkml:trace>
  <inkml:trace contextRef="#ctx0" brushRef="#br0" timeOffset="99839.6014">18503 3369 0,'18'0'16,"17"0"-16,18 0 16,106 18-16,-53-18 15,141 0-15,-106 0 16,0 0-1,18 17-15,-18-17 0,176 36 16,-176-19-16,177 1 16,-159 0-16,-18-18 15,0 0-15,-35-18 0,70 0 16,-123 1-16,-18 17 16,0-18-16</inkml:trace>
  <inkml:trace contextRef="#ctx0" brushRef="#br0" timeOffset="100492.3364">15169 2893 0,'36'-71'15,"-1"36"-15,0-18 0,71-35 16,-53 35 0,-18 18-16,36-18 15,-36 35-15,-17 0 0,-1 18 16,1 18-16,0 35 16,-1-18-16,19 18 15,-19-18 1,1-17-16</inkml:trace>
  <inkml:trace contextRef="#ctx0" brushRef="#br0" timeOffset="101147.2893">18256 3422 0,'18'0'31,"70"-18"-31,-35 18 16,18 0-16,-1 18 0,1 0 15,87-1 1,-69 1-16</inkml:trace>
  <inkml:trace contextRef="#ctx0" brushRef="#br0" timeOffset="121090.0307">10107 15381 0,'18'0'47,"35"-18"-47,0 18 16,-1-17-16,90-1 16,-54 1-16,123-1 15,-105 18-15,35 0 16,142 0-16,-160 18 15,18-18-15,141 17 16,-158-17-16,17 0 0,106-17 16,-124 17-16,107-36 15,-160 19-15,71 17 16,-105 0-16,-19 0 16,1-18-16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08:48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2117 14270 0,'0'-18'16,"0"36"15,17 70-31,1-35 16,0 18-16,-1 17 15,1 0-15,0 18 0,-1 105 16,-17-105-16,18-35 16,-1-18-16,1 0 15,-18-36-15,0-34 16,0-1-16,0-35 0,0 0 15,-18-70 1,1 52-16,17-70 16,-18 53-16,18-71 15,0 89-15,0 34 0,18 1 16,-1 35-16,1 53 16,0 0-16,-1 0 15,1 0-15,-18 0 16,18 17-16,17 1 15,-17-54-15,17 1 16,-18-18-16,-17-18 0,18 1 16,0-54-1,-18 36-15,17-18 0,-17 18 16,18-18-16,0 0 0,-1 0 16,1 53-16,0 0 15,-1 18-15,18 34 16,-17 54-16,0-53 15,-1 0-15,1 0 16,0 0-16,17 35 16,-17-53-16,17 36 15,-17-53-15</inkml:trace>
  <inkml:trace contextRef="#ctx0" brushRef="#br0" timeOffset="546.7225">3069 14817 0,'-35'0'16,"70"0"-16,-88 0 0,0 35 16,53 0-16,-17 1 0,17 34 15,17-35-15,19 1 16,-19-19-16,19 1 15,16-18 1,-34 0-16,17-35 16,-17-1-16,-18-17 15,-35-17-15,17 52 16,0-17-16,-17 17 16,18 1-16,-1 17 15,18 17-15,18 19 16,-1-19-16,1 19 15,-1-19-15,19 1 0,17 35 16,-18-53-16,-17 17 16,-1-17-16,1 18 0,-36-36 31,18 1-31,-17-1 16,17 0-16,17 1 0,-17-1 15,18 1-15,-18-1 0,17 18 16,1-18-16,0 18 15,-1 0 1,1 0-16,-18 18 16,18 0-16,-18-1 15,0 1-15,17 17 16,-17-17-16,18 17 16,-18-17-16,18-1 15,-18 1-15</inkml:trace>
  <inkml:trace contextRef="#ctx0" brushRef="#br0" timeOffset="1190.3835">3951 14834 0,'-18'-17'16,"1"17"-16,-1 0 15,36 0 16,35 0-15,0 0-16,0 0 16,17-18-16,1 18 0,-18-18 15,17 18-15,1-17 0,52 17 16,-70-18-16,-18 18 16,1 0-16,-1-18 15,-53 18-15,-35-17 16</inkml:trace>
  <inkml:trace contextRef="#ctx0" brushRef="#br0" timeOffset="1428.4235">4463 14587 0,'0'0'15,"53"0"-15,-18 0 0,0 0 16,0 18-16,18-18 0,36 35 15,-72-17-15,36 35 16,-35-18-16,-18 18 16,-18-18-16,-35 18 15,18-35 1,0 0-16,17-1 0,-53 18 16,54-35-16,-1 0 15,18-17-15</inkml:trace>
  <inkml:trace contextRef="#ctx0" brushRef="#br0" timeOffset="2045.5396">5398 14340 0,'-18'-17'0,"36"34"15,-54-34-15,36 34 0,0 19 16,0 70 0,18-36-16,0 1 0,-1-18 15,1-1-15,-1 1 0,19 36 16,-1-72-16,0 1 15,1-18-15,-19 0 16,18-53 0,-35 35-16,18-17 0,-18-53 15,0 70-15,0-17 16,18 53 0,-1 34-16,19-16 15,17 17-15,-18-18 16,-18-17-1,36-18-15,-17 17 0,-1-17 16,0-17-16,-17-1 0,17-53 16,-35 18-16,0 18 15,-17-18-15,-1-17 0,-35-36 16,35 53-16,-35-18 16,36 54-16,-19 17 15</inkml:trace>
  <inkml:trace contextRef="#ctx0" brushRef="#br0" timeOffset="2375.1645">6297 14640 0,'-35'0'0,"70"0"0,-88 0 15,36 18-15,-1 17 0,36 18 16,-18-18-16,35-17 16,18 35-16,-18-35 15,36-1 1,-36-17-16,0-17 0,18-19 16,-53 19-16,0-54 15,-18 36-15,-17-18 16,0 35-16,-36-17 15,36 17-15,-18 18 16,35 0 0,18 18-16,0 0 15</inkml:trace>
  <inkml:trace contextRef="#ctx0" brushRef="#br0" timeOffset="2830.1341">6668 14693 0,'0'0'15,"-18"53"-15,18-18 16,18 1-16,-18-19 16,17 1-16,1 0 0,-18-1 15,0-34-15,0-1 16,0 0-16,0-35 15,0 18-15,17 0 16,-17 0-16,18-1 0,0 1 16,-1 35-16,1 0 15,0 0-15,-1 35 16,-17 1-16,18-1 16,-18-18-16,0 1 0,18 0 15,-18-1-15,0 1 0,17-36 31,-17-17-31,18 17 16,-1 1-16,1-1 16,0-17-16,-1 17 0,19 1 15,-19 17-15,-17 17 16,18 1-16,-18 0 16,0-1-16,18 36 15,-18-35-15,17-1 16,1 1-16,17-18 15</inkml:trace>
  <inkml:trace contextRef="#ctx0" brushRef="#br0" timeOffset="3287.6041">7285 14605 0,'-18'-18'15,"36"36"-15,-53-36 0,17 18 16,0 0-16,1 18 15,-1 17-15,18 1 16,0-19-16,18 1 0,-1 17 16,1-35-1,0 18-15,17-18 16,-17 0-16,-18-18 16,0 0-16,17 1 15,-17-1-15,0 1 0,0-19 16,0 19-16,0 34 31,18 36-15,-1 0-16,1-35 15,17 35-15,-17-53 16,0 17 0,-18-34-16,17-1 15,-17 0-15,18-52 16,0 35-16,-1-18 15,1 17-15,17 19 16,-17 17-16,-1 0 16,-17 17-16,18 1 0,0 53 15,-18-36-15,17 18 16,-17-36-16,0 19 16,18-19-16</inkml:trace>
  <inkml:trace contextRef="#ctx0" brushRef="#br0" timeOffset="4082.2719">9560 14517 0,'0'0'16,"-17"-35"-16,-1 17 16,0 0-16,1 18 15,-1 18-15,18 0 16,-18 17-16,18 0 0,0 53 16,0-52-16,18-1 15,0 0-15,-1-17 0,1-1 16,53 1-1,-36-36-15,-18 1 0,19-1 16,-19 0-16,1-17 0,0 0 16,-18-18-16,0 18 0,0-1 15,0 19-15,-18-18 0,0 35 16,18-18-16,-17 18 16,17 18-16,-18-1 15,36 1-15,17 17 16,-17-17-16,52-1 15,-34-17-15,52 0 16,-53 0-16,36 0 16,-54 18-16,18 17 15,-35 1-15,-35-1 16,18-18-16,-72 1 16,54-18-16,-71 0 15,71 0-15,17 0 16,1-18-16,17 1 15,17-1 1</inkml:trace>
  <inkml:trace contextRef="#ctx0" brushRef="#br0" timeOffset="4561.1226">11553 13952 0,'0'0'0,"18"53"0,0 0 16,-1 0-16,19 88 15,-19-88-15,19 88 16,-19-88-16,-17 0 0,36 35 16,-36-70-16,35 0 15,-35-36 1</inkml:trace>
  <inkml:trace contextRef="#ctx0" brushRef="#br0" timeOffset="4798.6916">11959 14058 0,'0'0'15,"-70"53"-15,34-18 0,-52 18 16,53-35-16,0 0 15,-1-1-15,1 1 0,17 17 16,18-17 0,71 17-16,-36-17 15,1-1-15,69 19 16,-52-36-16,0 17 0,-18 1 16,1-18-16,17 0 15</inkml:trace>
  <inkml:trace contextRef="#ctx0" brushRef="#br0" timeOffset="4927.5342">12171 14376 0,'0'0'0,"17"17"0,1 19 16,0-19 0,17 36-16,-17-35 15,-1-18-15,1 17 16</inkml:trace>
  <inkml:trace contextRef="#ctx0" brushRef="#br0" timeOffset="5360.5907">12418 14393 0,'0'-17'15,"-18"17"-15,18-18 16,0 0-16,18 18 16,-1 0-16,1 0 0,17 0 15,1 18 1,-19 0-16,1-18 0,17 35 16,-35-17-16,18 35 15,-18-36 1,17 1-16,-17 17 15,0-17-15,18-18 0,0 0 16,-1 0-16</inkml:trace>
  <inkml:trace contextRef="#ctx0" brushRef="#br0" timeOffset="5722.6132">12806 14411 0,'0'0'16,"-35"0"-16,17 18 0,0-1 0,-17 19 15,35-19 1,0 1-16,0-1 0,0 1 16,18 0-16,-1-1 0,19 1 15,-19-18-15,18-18 16,-17 1-16,0-1 16,-18-17-16,0 17 0,0 1 15,0-19-15,-18 1 16,18 17-16,0 36 15,18 70 1,-1-35-16,19 53 16,-19-36-1,-17-17-15,0 18 0,0-18 16,0-18-16,-35 53 16,17-52-16,-52-1 15,52-17-15,-52-18 16,34-18-16,19-17 15,-19-1-15,1 1 0,0 0 16,-36-106-16</inkml:trace>
  <inkml:trace contextRef="#ctx0" brushRef="#br0" timeOffset="5850.4532">12118 14058 0,'18'0'31</inkml:trace>
  <inkml:trace contextRef="#ctx0" brushRef="#br0" timeOffset="6340.2352">13458 14411 0,'18'0'16,"53"0"-1,-18 0-15,0 18 0,17-18 16,1 0-16,-18 0 0,88 0 16,-88 0-16,52 0 15,-52 0 1,0 0-16,-35 0 15,0-18-15,-18 0 16</inkml:trace>
  <inkml:trace contextRef="#ctx0" brushRef="#br0" timeOffset="6583.9326">14041 14305 0,'0'0'0,"17"0"0,18 0 16,1 0-16,-1 0 0,71 0 16,-53 18-16,35 17 15,-53-17-15,-17 35 16,-18-36 0,-18 19-16,-17-19 0,17 18 0,-17-17 15,-18 0-15,18-1 16,0 1-16,-1 0 0,1-1 15,0 1-15,17-18 0</inkml:trace>
  <inkml:trace contextRef="#ctx0" brushRef="#br0" timeOffset="7265.9715">14746 13935 0,'0'-18'16,"0"36"-16,0-54 15,53 36-15,-35-17 16,70 17-1,-53 0-15,0 0 0,36 35 16,-18 0 0,-53-17-16,0 0 0,0 17 15,-53 0-15,35-17 16,-17-1-16,0 1 0,-18 17 16,0 1-1,53-19-15,18 19 16,-1-36-1,19 17-15,-19 1 0,-17 0 16,18-1-16,-1 1 16,1-1-16,-18 1 0,0 0 15,-18-1 1</inkml:trace>
  <inkml:trace contextRef="#ctx0" brushRef="#br0" timeOffset="7395.3438">15046 14640 0</inkml:trace>
  <inkml:trace contextRef="#ctx0" brushRef="#br0" timeOffset="11345.5465">12383 14464 0,'17'-18'15,"-17"1"16,18 17-15,-18 17 47,0 1-48,0 0-15,0 34 16,0-34-16,17 17 15,-17-17-15,0 0 16</inkml:trace>
  <inkml:trace contextRef="#ctx0" brushRef="#br0" timeOffset="21016.9404">8220 5362 0,'-18'-17'16,"18"-1"0,-18 18-1,18-18-15,-17 18 16,-1 0-1,18 18 1,-17-18 0,-1 0-16,18-18 0,-18 18 15,1 0-15,-19-17 16,1 17-16,0-18 16,-53 18-1,35 0-15,-71 0 16,71 18-16,-88-1 15,88-17-15,-17 0 16,17 18-16,-18-18 0,-35 0 16,53 0-16,-52 0 15,52 0-15,17 18 16,-16-18-16,-37 35 16,36-17-16,-35 34 15,35-34-15,18 17 0,-18-17 16,18 0-16,0-1 0,-1 19 15,-34-1 1,-1 18-16,54-36 16,-19 19-16,19-19 0,-19 36 15,19-18-15,-1 18 16,0 0 0,1-17-16,17-1 0,-18 0 15,18 0-15,-17 1 0,-1 52 16,0-53-16,18 18 15,-17 35-15,-1-35 16,0 0-16,18 0 16,-17 0-16,17 18 0,-18 52 15,18-52-15,-18 52 16,18-70-16,0 17 16,0 54-16,-17-53 15,17 70-15,0-71 16,-18 1-16,18-1 0,18 54 15,-18-71-15,17 70 16,-17-70 0,18 71-16,-18-72 15,0 19-15,0 0 0,0-19 16,0 19-16,-18 0 0,18-1 16,-17 89-16,17-89 15,0 1 1,17 0-16,-17-1 0,18 54 15,0-71-15,-1 70 16,1-52-16,0 34 16,-1-34-16,1 52 15,0-70-15,-18 18 16,17-18-16,1 88 16,-1-88-16,1 70 15,0-70-15,-18 0 0,17 0 16,1 0-16,-18-18 15,18 18-15,17 53 16,0-18-16,-17-53 16,-1 1-16,1-1 0,17 36 15,-17-36 1,0 0-16,-1-17 0,1 17 16,17 18-16,-17-18 15,-1 1-15,1-1 0,-18-18 16,35 36-16,-35-17 15,18-19-15,-18 1 0,18 17 16,-1 0 0,1 1-16,-18-19 0,18 1 15,17 17-15,-17-17 16,-1 0-16,1-1 0,-1 1 16,1-1-16,17 19 15,1-1-15,-19-35 16,-17 18-16,18-1 15,0 1-15,-1-18 0,-17 18 16,18-18-16,-1 17 0,1 1 16,17-18-16,-17 18 15,35-18 1,-35 17-16,34-17 0,-16 0 16,17 18-1,-36-18-15,36 0 16,-35 0-16,35-18 15,-18 18-15,0 0 16,1-17-16,17-1 0,-18 0 16,0 1-16,53-36 15,-52 35-15,16 0 0,-16-17 16,-1 17-16,53-34 16,-52 16-16,34-17 15,-35 36-15,1-19 0,-1 1 16,0 18-16,0-19 15,1 1-15,-1 0 0,36-36 16,-36 18-16,0 18 16,0-18-16,1 0 0,34-53 15,-17 53 1,-35 0-16,17-17 0,18-54 16,0-34-1,-35 69-15,17 1 0,-18 0 16,36-106-16,-17 106 15,-19-18-15,19 18 0,-19 0 16,1-89 0,-1 71-16,1 1 0,-18 16 15,18-34-15,17-89 16,-17 106-16,-1 1 0,1 16 16,0-16-16,-1-107 15,1 106-15,0-88 16,-18 88-16,0 0 15,0 1-15,0 16 0,-18-16 16,-17-72-16,17 89 16,-17-106-1,17 106-15,0-18 0,1 0 16,-36-106-16,35 107 16,-17-1-16,0 0 0,-1 18 15,-52-71-15,53 106 16,-18 0-16,18 18 0,-53-18 15,17 35 1,18 18-16,18-17 16,-18 17-16,-35 0 15,52 0-15,-17 0 0,1 0 16,-1 0-16</inkml:trace>
  <inkml:trace contextRef="#ctx0" brushRef="#br0" timeOffset="25226.1708">6244 12188 0,'-17'0'16,"-1"0"-1,36 0 1,-1 18-1,1 0 1,-1-1-16,-17 1 0,36 17 16,-1-17-16,-17-18 15,-1 0-15,19 0 16,-19-18-16,18 1 0,1-19 16,-19 1-16,1-18 15,-18 18-15,-18 17 16,-17-52-16,17 52 15,-70-35 1,53 36-16,-53 17 16,35 0-16,0 35 0,-18 35 15,36 19 1,35-37-16,0 1 16,18 0-16,52 36 15,-34-54-15,17 0 0,-1 0 16,1-17-16,53 17 15,-35-35-15,-36 18 0,18-18 16,-35 0-16,-1-18 16</inkml:trace>
  <inkml:trace contextRef="#ctx0" brushRef="#br0" timeOffset="25943.8098">6862 12259 0,'-18'0'16,"36"0"0,-1 0-1,1-18-15,-1 1 0,19 17 16,-1-18-16,-17 0 15,-1 18-15,-17-17 0,-17 17 16,-1 0 0,0 17-16,-17 1 15,17 0-15,-34 17 16,34-17-16,-17 17 16,35 0-16,0-17 15,17 17-15,19-35 16,34 18-1,-35-1-15,-17-17 0,17 18 16,1 0-16,-19-1 0,-17 1 16,18 17-16,-36 1 15,18-19-15,-35 1 0,0-1 16,-18-17 0,17 18-16,19-18 15,-18 0-15,17-18 16</inkml:trace>
  <inkml:trace contextRef="#ctx0" brushRef="#br0" timeOffset="26400.0131">7214 12224 0,'18'0'32,"17"0"-17,-17 0-15,0 17 16,17 1-16,-18 35 15,-17-35-15,0 17 16,-17-17-16,17 17 16,-18-18-16,1 1 0,17 0 15,0-1-15,0 1 16,35-18 0,-35 18-16,17-18 15,1 17-15,0-17 0,-1 18 16,-17 0-16,-17-1 15,-1 1-15,-17-1 16,17-17-16,-17 18 0,0-18 16,-36 18-16,53-18 15,-17 0-15,17 0 16</inkml:trace>
  <inkml:trace contextRef="#ctx0" brushRef="#br0" timeOffset="26889.1738">7761 12224 0,'-35'0'0,"70"0"0,-88 0 16,36 0-16,-54 17 15,36 1-15,-18 17 16,35-17-16,1 17 16,17 18-16,0-18 15,17-17-15,18-18 16,-17 18-16,53-36 15,-36 18-15,0-18 0,0 1 16,-17-1-16,0-35 16,-18 36-16,0-1 15,0 0-15,-18 1 0,0-19 16,1 36-16,-1 0 16,1 0-1,17 18-15,0 17 0,0-17 16,0 17-16,0 18 15,17-18-15,18 18 16,-17-17-16,0-19 0,17 19 16,-17-1-1,-1-35-15,-17 17 0,18-17 16</inkml:trace>
  <inkml:trace contextRef="#ctx0" brushRef="#br0" timeOffset="27088.2031">8026 12259 0,'0'71'16,"0"-18"-16,0 17 15,0-35 1,0 54-16,17-54 15,-17-18-15,18 19 0,-18-1 16</inkml:trace>
  <inkml:trace contextRef="#ctx0" brushRef="#br0" timeOffset="30398.7648">6279 13300 0,'0'17'32,"18"1"-17,0 0-15,-1-18 16,19 17-16,-19-17 0,19 0 0,-19-17 16,54-1-1,-54 0-15,1-17 0,0 17 16,-1-17-16,1-18 15,-18 18-15,-35-18 16,17 18-16,-17 17 16,-1 1-16,1-1 0,-53 0 15,53 18-15,-18 18 0,-18 17 16,36-17 0,17 17-16,1 18 15,-1-18-15,18 1 0,18-1 0,17 18 16,36 17-16,-36-34 15,18-1-15,-18-18 16,71 36-16,-71-53 16,18 18-16,35 0 15,-70-18-15,17 0 0,-17 0 16,-1 0-16,1-18 16</inkml:trace>
  <inkml:trace contextRef="#ctx0" brushRef="#br0" timeOffset="31121.1251">6897 13476 0,'17'18'16,"-17"17"-1,0-17-15,0 17 16,0-17-16,0-1 15,0 1-15,0 0 0,0-36 32,0 0-32,0-35 15,0 18-15,0 17 0,18-17 16,-18 0 0,18 17-16,-1 18 15,1 0-15,-18 18 16,18-1-16,-1 19 15,-17-19-15,0 1 0,18 0 16,-18-1 0,18-17-16,-1-17 15,1-19 1,-18 19-16,17-1 16,1 0-16,0 1 15,-1 17-15,-17 17 16,18 1-16,-18 0 15,0 35-15,0-36 16,18 1-16,-1 17 16,-17-17-16,18 0 0,0-18 15</inkml:trace>
  <inkml:trace contextRef="#ctx0" brushRef="#br0" timeOffset="31683.3129">7391 13476 0,'-36'0'16,"72"0"-16,-72-18 0,19 18 16,-1 0-16,1 18 15,17 0-15,-18-1 0,18 1 16,0 0-16,18 17 15,-18-17-15,17-1 0,1 1 16,17-18-16,-17 18 16,17-36-16,-17 18 15,-1-18-15,-17 1 16,18-19-16,-18 19 16,-18-1-16,18 0 15,-17 1-15,-1-1 16,18 36-1,0-1-15,18 1 16,-1 0 0,1-1-16,-18 1 15,18 0-15,-1-18 0,1 17 16,-1-34 15,-17-19-15,18 19-16,0-1 0,-18 0 15,17 1-15,1-19 16,0 36-16,-1 0 16,1 18-16,-18 0 0,18-1 15,-1-17-15,-17 18 0,18 0 16,-1-18-16,1 17 16,-18 1-16,18 0 15,-18-1-15,-18-17 0,18 18 16</inkml:trace>
  <inkml:trace contextRef="#ctx0" brushRef="#br0" timeOffset="33869.0878">12735 5521 0,'0'-18'16,"0"1"-16,0-1 15,-17 18-15,-1-35 16,18 17-16,-18 1 16,-17-1-16,17 18 0,-17-18 15,-35 1-15,17 17 16,17 0-16,-16 0 15,-19 0-15,18 17 0,-18-17 0,-52 36 16,52-19 0,-52 18-16,70 1 15,0-19-15,-17 19 0,34-1 16,-17 0-16,18-17 0,-53 52 16,53-34-1,-1 17-15,19-18 0,-19 0 16,1 18-16,0 0 0,-18 53 15,18-53-15,-36 53 16,54-54-16,-19 19 16,-17 88-1,36-89-15,-1 19 0,0-19 16,1 18-16,-1-17 0,0 88 16,1-89-16,17 1 15,0-1-15,-18 1 0,18-1 16,0 1-16,-17 17 0,17 88 15,-18-87-15,18 105 16,0-106 0,0 18-16,-18-18 15,18 0-15,18 0 0,-18 71 16,0-88-16,0 87 16,18-87-16,-18 70 15,17-70-15,-17-1 16,0 1-16,18-1 0,-18 1 15,0 52-15,17-70 16,-17 18-16,18 52 16,0-52-16,-1-1 0,-17 1 15,18-1-15,17 72 16,-35-90-16,18 19 16,0-18-16,-18 18 0,35 34 15,-17-52-15,-18 0 16,17 18-16,1-18 15,17 0-15,-17 17 0,35 36 16,-36-53-16,1-18 16,35 53-16,-36-35 15,1-17-15,0-1 16,-1 0-16,1-17 0,17 17 0,-17 0 16,35 1-1,-36-19-15,19 1 0,-1-1 16,18 19-16,-18-19 15,-17 1-15,70 17 16,-53-17-16,1 0 0,17-1 16,-18 1-16,71 0 15,-53-18-15,-1 0 16,1 0-16,71-18 16,17 0-16,-88 1 15,17-1-15,1 0 16,0 1-16,-1-1 0,1 0 0,52-35 15,-52 18-15,52-35 16,-52 34 0,-18-17-16,0 18 15,-1-18-15,1 0 0,0 0 0,-17 1 16,52-72-16,-53 53 16,0 19-16,1-19 15,-19 0-15,36-87 16,-35 87-16,17-105 15,-35 88-15,18-1 0,-18-16 16,17-1-16,1-88 16,-18 88-16,0 0 15,0 18-15,-18-18 0,18-88 16,-17 88-16,17 0 16,-18-17-16,0 17 0,1-123 15,-1 105 1,1 1-16,-19-18 15,19 17-15,-1 1 0,-17-1 0,-18-105 16,35 123-16,-17-17 16,0-89-16,-1 88 15,19 1-15,-1 0 16,-17-1-16,-1 1 0,1-1 0,0 1 16,0-1-1,-18 18-15,0-17 0,18 17 0,-18 0 16,0 18-16,-53-53 15,53 70-15,0 36 0,-53-18 16,53 53-16,18 0 16,0 0-16,-18 18 15</inkml:trace>
  <inkml:trace contextRef="#ctx0" brushRef="#br0" timeOffset="37327.8549">11113 12859 0,'0'17'15,"0"1"1,35-18-1,18 0-15,-36 0 16,1 0-16,35-18 16,-35 1-16,-1-1 15,1 0-15,-18 1 0,17-18 0,-17 17 16,0-53 0,-17 36-16,-1 17 15,1-17-15,-19 18 0,-17-19 16,18 36-16,-35 18 15,34 0-15,1 34 16,17 1-16,18-17 16,0 17-16,0-18 0,36 35 15,-1-34-15,35 34 16,-34-52-16,17 0 16,-18-1-16,35-17 15,-34 0-15,34 0 16,-52 0-16,0 0 0,-18-17 15</inkml:trace>
  <inkml:trace contextRef="#ctx0" brushRef="#br0" timeOffset="37598.0729">11677 12929 0</inkml:trace>
  <inkml:trace contextRef="#ctx0" brushRef="#br0" timeOffset="38105.7262">11677 12929 0,'-18'-17'16,"18"-1"-16,-17 18 47,17 35-32,0-17-15,0 17 16,0 1-16,17-19 15,-17 18-15,0-17 16,18 0-16,-18-1 0,18 1 16,-1-18-1,1-18-15,0 1 16,-18-1 0,0 0-16,17 1 0,-17-18 15,0 17-15,0 36 31,35-1-15,-35 1-16,18-1 16,0 1-16,17 0 15,-17-1-15,-1-17 0,1-17 16,0-1 0,-18 0-16,-18-17 15,18 18-15,-18-1 16,18 0-16,-17 1 0,17-1 15,0 0-15,-18 1 16</inkml:trace>
  <inkml:trace contextRef="#ctx0" brushRef="#br0" timeOffset="38429.0395">12065 12982 0,'0'0'15,"-18"0"-15,18 18 16,0 17 0,0-17-16,18 35 15,0-36-15,17 19 16,-17-19-16,-1-17 15,1 0-15,-1 0 0,1-17 16,0-1-16,-1-17 16,-17 17-16,0 0 0,-35-34 15,17 34 1,1 18-16,-1-18 0,1 18 16,-1-17-16,0 34 15,1-17-15,17 18 16</inkml:trace>
  <inkml:trace contextRef="#ctx0" brushRef="#br0" timeOffset="38850.0173">12365 13070 0,'0'0'15,"0"36"-15,0-19 16,0 1-16,18-18 15,-18-18 1,-18 1 0,18-1-1,-18 0-15,18-17 0,0 18 16,18-1-16,17 0 16,-17 18-16,-1 0 15,19 18-15,-19 0 16,-17-1-16,18 1 15,-18-1-15,0 1 0,0 17 16,-18-35-16,18-17 31,0-1-31,0 0 16,18 1-16,0-1 16,-1 18-16,1 0 15,0 18 1,-1 17-16,-17-17 15,18-1-15,-1 1 16,-17 0-16,18-18 0</inkml:trace>
  <inkml:trace contextRef="#ctx0" brushRef="#br0" timeOffset="39301.6418">12788 13000 0,'-17'0'16,"34"0"-16,-52 0 0,0 18 16,35-1-16,0 18 15,17-17-15,19 0 16,-19-18-16,1 0 16,-1 0-16,1 0 15,-18-18 1,0 0-16,0 1 15,-18 17 1,18-18-16,18 18 16,0 18-1,-18-1 1,17-17-16,19 18 16,-19 0-16,1-18 15,-18-18 1,0 0-1,0 1 1,18 17 0,-1-18-16,1 18 0,35 18 15,-36-18-15,19 17 16,-19 1 0,1 0-16,0-1 15,-18 1-15</inkml:trace>
  <inkml:trace contextRef="#ctx0" brushRef="#br0" timeOffset="40897.9925">17022 5345 0,'0'0'16,"-36"-18"-16,1 0 0,0 1 15,-36-1-15,18 0 16,18 18-16,-18-17 0,0 17 16,-53 35-1,53-17-15,0 17 0,1 0 16,-72 36-16,89-18 15,-18-18-15,18 0 0,-18 18 16,17-18-16,-34 71 16,35-35-16,-18 52 15,17-52-15,1-1 16,0 19-16,0-19 0,-1 18 16,1 18-16,0-18 0,-1 18 15,-87 212 1,52-107-1,36-87-15,-35 123 16,34-124-16,19 18 0,-19 1 16,-17 140-16,36-141 15,-1-18-15,1 18 0,-1 1 16,18-19-16,0 18 0,0-17 16,0-1-16,0 124 15,18-124-15,-1 124 16,1-141-16,17 18 15,18 105-15,-18-123 16,1 0-16,16 0 0,-16-18 16,87 88-16,-70-88 15,0 1-15,18-19 0,-1 1 16,107 34 0,-107-52-16,36-17 0,70 34 15,-87-52-15,16-18 16,1 0-16,0 0 0,0-18 15,123-35 1,-123 18-16,106-53 16,-106 53-16,-1-36 0,89-70 15,-17-18 1,-107 71-16,1 0 0,-1-18 16,72-106-1,-90 106-15,1-17 0,0-1 16,35-158-16,-35 123 15,-17 18-15,-1 0 0,18-17 16,-18-1-16,-17 0 16,17 0-16,-17 18 0,-1-18 15,1 1-15,-18-1 0,0-176 16,-18 158-16,-17-175 16,0 175-16,0 1 15,-18-18-15,-71-159 16,54 177-16,-54-107 15,54 178-15,-1-1 16,0 0-16,-17 35 0,18-17 16,-89-53-16,88 88 15,1 0-15,-1 18 0,-35-36 16,71 36-16</inkml:trace>
  <inkml:trace contextRef="#ctx0" brushRef="#br0" timeOffset="42438.3494">21502 5292 0,'0'0'16,"-53"-18"-16,35 18 16,-17 0-16,0 0 0,-36-18 15,36 1-15,-36-1 16,18 0-16,18 18 15,0-17-15,-53 17 16,35 0-16,0 0 0,0 17 16,0 1-16,-53 17 15,53 1-15,0-1 16,0 0-16,0 1 0,-35 34 16,35-17-16,-17 35 15,17-35-15,35-18 16,-17 18-16,0 18 0,-1-18 15,-16 88 1,16-71-16,-17 89 16,36-71-16,-19 1 0,19-1 15,-54 88-15,54-70 16,-19-18-16,19 0 0,-36 106 16,17-105-1,19 16-15,-1-16 0,1 16 16,-1 1-16,-17 88 15,17-88-15,0 0 0,18-18 16,0 18-16,-17 88 16,17-88-16,0-18 15,0 18-15,17-18 0,-17 106 16,18-106-16,0 1 16,-1 16-16,1-16 0,0 87 15,-1-88-15,18 89 16,-17-89-1,0 0-15,-1-18 16,36 89-16,-17 0 16,-1-88-16,-18-1 0,19 1 15,-19-18-15,19 17 0,-1 1 16,36 34 0,-36-34-16,-18-18 0,19 0 0,17 0 15,17 53 1,-35-71-16,1 18 0,-1-18 15,0 0-15,53 36 16,-35-53-16,-17-1 16,17 1-16,0-18 0,35 17 15,-35-17-15,0 18 16,-1-18-16,1 0 0,71-18 16,-71 1-16,70-18 15,-52 17 1,-1-17-16,1-1 0,-1-17 15,1 18-15,0-18 0,52-35 16,-52 35-16,52-70 16,-70 52-16,0 18 15,53-106-15,-53 89 16,-18-18-16,18 0 16,0-1-16,0 1 0,35-124 15,-53 107-15,18-19 16,-18 18-16,18-141 15,-35 124-15,17-1 0,-17 1 16,17-142 0,-17 142-16,-18-1 0,17-17 0,-17 18 15,0-18-15,0 17 16,0-17-16,-17 0 0,-1-141 16,0 141-1,1-18-15,-18-123 0,17 141 16,-35-124-16,18 159 15,-36-105 1,18 122-16,-17 1 0,17 0 16,-88-53-16,70 70 15,-17 18-15,0 0 16,17 1-16,-105-54 16,88 70-16,17 1 0,-17 0 15,17 17-15,-70-17 16,88 17-16</inkml:trace>
  <inkml:trace contextRef="#ctx0" brushRef="#br0" timeOffset="76060.9573">19068 12982 0,'0'18'47,"0"0"-32,17-18-15,19 17 16,-19 1-16,1-18 16,-1 0-16,1 0 0,17 0 15,-17 0-15,17-18 0,1 1 16,-1-19-1,-17 19-15,-1-54 16,-17 53-16,0-17 0,0-35 16,-35 17-1,17 35-15,1 0 16,-19 1-16,-34-1 16,34 18-16,19 18 0,-18-1 15,-36 36-15,36 18 16,17-36-16,18 0 15,0 36 1,0-18-16,35 17 16,18-17-16,-17-17 15,-1-19-15,53 19 16,-35-19-16,0-17 0,17 0 16,-17 0-1,-35 0-15,17 0 0,-17-17 16,0 17-16</inkml:trace>
  <inkml:trace contextRef="#ctx0" brushRef="#br0" timeOffset="76621.7404">19773 13035 0,'0'0'0,"18"18"16,-18-1-16,17 19 0,1 17 15,-18-36 1,18 1-16,-18 0 0,0-1 15,0 1-15,0-36 32,-18-17-32,18 0 15,0 17-15,0-17 16,0 17-16,18-17 16,-18 17-16,17 18 0,1 0 15,0 18-15,-18-1 16,17 19-1,-17-19-15,18 1 0,-18 0 16,18-18-16,-1-18 16,1 0-1,-18 1-15,18-1 16,-1-17-16,-17 17 0,18 18 16,17-17-1,-17 17-15,-1 17 16,-17 1-16,18 35 15,0-36-15,-18 19 16,0-19-16,0 19 0,17-1 16,-17-18-16,18 1 15</inkml:trace>
  <inkml:trace contextRef="#ctx0" brushRef="#br0" timeOffset="77317.1446">20391 13123 0,'17'0'16,"-34"0"-16,34-17 15,-34 17 1,17-18 0,-18 18-16,0 0 15,1 0 1,-19 18-16,36-1 0,-17 1 15,17 0 1,0-1-16,0 1 0,17 0 16,-17-1-16,36 1 15,-19-18-15,1 0 16,-18 17-16,18-17 0,-18-17 16,17 17-16,-17-18 0,18 1 15,-18-1-15,0 0 16,0-17-16,0 17 15,0 1-15,0-1 16,17 18-16,-17 18 16,18 17-1,-18-17-15,18 17 16,-1 0-16,-17-17 0,18-18 16,0 35-16,-18-53 31,17-17-16,19 0-15,-19 0 16,-17 17-16,36-17 16,-36 17-16,17 18 0,1 0 15,-18 53 1,0-35-16,17 17 16,1 0-16,0 18 15,-18-35 1,17-1-1</inkml:trace>
  <inkml:trace contextRef="#ctx0" brushRef="#br0" timeOffset="78470.2779">21325 12982 0,'18'0'15,"17"0"1,-17 0-16,17-17 0,36 17 16,-18 0-16,-18 0 0,18 0 15,-18 0-15,18 0 16,-35 0-16,-1 0 15,-34 0 1</inkml:trace>
  <inkml:trace contextRef="#ctx0" brushRef="#br0" timeOffset="79325.1978">22384 12947 0,'17'18'16,"-34"-36"-16,52 36 0,18-1 16,-18-17-16,1-17 0,16-1 15,19-17-15,-36-1 16,-17 19-16,17-19 0,-35 1 16,0 0-16,-17-36 15,-1 54-15,-17-19 16,-1 36-16,1-17 0,-53 34 15,35-17-15,18 36 16,-1-1-16,1-17 0,17 35 16,1 17-16,17-35 15,17 1-15,1-1 16,0 0-16,70 18 16,-53-35-16,18-1 0,0 1 15,18 0 1,-36-18-16,-17 0 0,17 0 15</inkml:trace>
  <inkml:trace contextRef="#ctx0" brushRef="#br0" timeOffset="79770.0484">23001 13053 0,'0'0'15,"18"17"-15,-18 19 16,0-19 0,0 1-16,17 17 15,1-17-15,0 0 16,-1-18-16,-17-18 15,18 0 1,-18 1-16,0-1 0,18-17 16,-18 17-1,17 18-15,1 18 16,0 17 0,-1-17-16,36-1 15,-35 1-15,-1-18 16,1 0-16,17-18 15,-17 1-15,-18-19 16,-18 1-16,1 17 16,-1-17-1,0 18-15,-17 17 16</inkml:trace>
  <inkml:trace contextRef="#ctx0" brushRef="#br0" timeOffset="80621.2056">23548 13070 0,'-18'0'15,"36"0"-15,-53 0 16,17 0-16,18 18 15,-18 0-15,18 35 16,0-36-16,0 1 16,0 0-16,18-1 0,0-17 15,-1 18-15,1-18 16,17 0-16,-17-18 16,-18 1-1,0-1-15,0-17 16,-18 17-16,1-17 15,-1 35 1,36 0 0,-18 17-1,17 1-15,1 0 0,-1-1 16,1 1-16,0-18 47,-18-18-47,17 18 15,-17-17-15,18 17 16,0 0 0,-18 17-16,17 1 0,-17 0 15,18-18 1,0 17-16,-18 1 16,17-18-1,-17-18 1,0 1-16,18-19 15,-18 1-15,18 17 16,-1 1-16,1-1 16,-1 18-1,1 0-15,-18 18 0,0-1 16,18 1 0,-18 0-16,0-1 0,0 1 15,0 0-15,0-1 16,0-34 15,17-1-31,1 0 16,-18 1-1,18-1-15,-18 0 0,17 1 0,1 17 16,0-18-16,-18 0 16,17 18-16,1 18 15,-1-18-15,1 35 16,0-17-16,-1 0 15,1 17 1,-18-17-16,18-1 16,-18 1-16,17-1 0</inkml:trace>
  <inkml:trace contextRef="#ctx0" brushRef="#br0" timeOffset="81232.6733">24430 13088 0,'-18'0'16,"18"-18"-16,-35 36 16,17-18-16,1 18 0,-1-1 15,0 36-15,18-17 16,0-1 0,18 0-16,0-17 15,-1-18-15,1 17 0,35-17 16,-35-17-16,-18-1 15,17 18-15,-17-35 16,0 0-16,0 17 16,0 0-16,0 1 0,0-1 15,0 0-15,0 1 0,18 17 16,-1 17 0,-17 1-16,18 35 15,-18-35-15,18 34 16,-18-34-1,17 0-15,-17-1 16,0-34 0,18-1-1,-18-17-15,35 0 16,-35-1-16,18 19 0,0-1 16,-1 0-16,1 18 15,17 0-15,-35 18 16,18 0-16,-1-1 0,1 36 15,0-35 1,-18 17-16,0-17 16,17-1-16</inkml:trace>
  <inkml:trace contextRef="#ctx0" brushRef="#br0" timeOffset="81789.1497">25700 12823 0,'18'0'16,"34"18"-1,-16-18-15,17 0 16,-18 18-16,35-18 16,-34 0-16,-19 0 0</inkml:trace>
  <inkml:trace contextRef="#ctx0" brushRef="#br0" timeOffset="81911.4756">25700 13088 0,'88'18'16,"-176"-36"-16,229 36 0,-88-18 0,35 0 16,-53 0-16</inkml:trace>
  <inkml:trace contextRef="#ctx0" brushRef="#br0" timeOffset="90709.8692">25647 12929 0,'18'-17'16,"-18"-1"46,17 18-46,19-18 0,-36 1-16,35-1 15,-18 18-15,1-18 16,0 18-16,-1 0 16,-17 18-1,18 0 1,0-18-16,-18 17 15,35 1 1,-17-18-16,17 0 16,-18 0-16,1-18 15,17 1-15,-17-1 16,-18 0-16,18 1 0,-1-1 16,19-17-1,-36 17-15,17 1 0,1 17 16,-36 0-1,18 17 1</inkml:trace>
  <inkml:trace contextRef="#ctx0" brushRef="#br0" timeOffset="91064.8127">25665 13159 0,'0'0'0,"0"-18"16,35 0-1,0 18-15,-17-17 16,35-19 0,-36 19-16,19 17 15,-19 0-15,-17 17 16,18 19-1,-18-19-15,18 1 16,-1-18-16,1 0 16,-1 0-16,19-18 15,-19 1-15,1-1 16,0 0-16,-1 1 0,1-36 16,-18 35-16,0 1 15</inkml:trace>
  <inkml:trace contextRef="#ctx0" brushRef="#br0" timeOffset="91753.7527">26564 12206 0,'0'-18'16,"18"1"0,-1-1-1,1 18-15,0 0 0,-1-17 16,19-1-16,17 0 15,-36 18-15,1-17 16,17 17-16,-53 0 31,-17 0-31</inkml:trace>
  <inkml:trace contextRef="#ctx0" brushRef="#br0" timeOffset="92293.3915">26582 12171 0,'0'17'31,"0"1"-15,0 0-16,0-1 0,0 1 15,17 53-15,-17-36 16,18 0-16,-18 0 0,18 1 15,-18 17-15,35 70 16,-35-70-16,0 18 16,18-1-16,-18 1 0,0 52 15,0-52-15,-18-18 16,18 0-16,0-1 0,-18 72 16,18-71-16,0 53 15,0-53 1,0 0-16,0-18 0,0 18 15,18-18-15,-18 53 16,18-53-16,-18 36 16,0-36-16,0 36 15,0-54-15,-18 19 16,18-19-16,0 1 0,0 17 16,0-17-1,-18-18 1,36 0-16,0 0 31,17 0-15,0 0-16,-17 0 0,17 0 15,18 0-15,-35 0 16,17 18-16,-17-18 0,17 0 16</inkml:trace>
  <inkml:trace contextRef="#ctx0" brushRef="#br0" timeOffset="97059.6467">27517 12100 0,'17'0'46,"1"0"-30,0 0-16,-1 0 0,1 0 16,0-17-1,-1 17 1,1 0 0,-1 0-16,1 0 15,0 0 16,-18 17-15,17-17 15,-17 36-15,0-19 0,18 1-16,-18 52 15,18-52-15,-18 17 0,0 18 16,17 35-16,-17-35 15,0 0-15,0 71 16,0-54-16,0 71 16,0-70-16,0-18 15,0 17-15,18 36 16,0-70-16,-1 16 0,1 54 16,-18-70-16,0 16 15,0-16-15,0-1 0,0 0 16,0 54-1,0-37-15,0 19 16,0-36-16,17 1 0,-17 16 16,0 1-16,18-17 15,-18-19-15,0 1 0,18 0 16,-18-1-16,0 1 16,0-1-16,0 1 15,17-18-15,-17 18 16,-17-18 15,-1 17-15,0-17-16,1 18 15,-1-18-15,1 18 16,-1-18-16,0 0 16,-17 0-16,17 17 15,1-17-15,-54 0 16</inkml:trace>
  <inkml:trace contextRef="#ctx0" brushRef="#br1" timeOffset="103861.8061">7020 6597 0,'-17'0'15,"17"-18"-15,-18 18 16,0 0-1,36 0 17,0 0-17,-1 18 1,1-18-16,0 0 16,17 0-16,0 0 15,0 0-15,18 18 16,-35-18-16,53 0 15,-36 0-15,0 17 16,18-17-16,0 0 0,70 18 16,-52-18-16,52 18 15,-34-18-15,-19 0 16,71 17-16,-88-17 16,18 0-16,-1 0 15,71 18-15,-70-18 0,0 0 16,70 0-1,35 0-15,-88 0 16,106-18-16,-106 18 16,71-17-16,-88 17 15,70-18 1,-71 18-16,19 0 0,69-18 16,-69 18-16,-19 0 15,18-17-15,89 17 16,-89 0-16,88 0 15,-88 0-15,1 0 16,87 0-16,-17 17 16,-71-17-16,0 0 15,124 0-15,17 0 16,-105 0-16,-1 0 16,1 0-16,123-17 15,-142 17-15,-16 0 16,69 0-16,-87 0 15,-36 0-15,0 0 0,-70 0 32,0 0-32</inkml:trace>
  <inkml:trace contextRef="#ctx0" brushRef="#br1" timeOffset="105765.5987">26952 12347 0,'18'0'46,"17"0"-30,-17 0-16,17 0 16,-17 0-16,-1 0 15,1 0-15,-18-17 16</inkml:trace>
  <inkml:trace contextRef="#ctx0" brushRef="#br1" timeOffset="106090.9624">27199 12171 0,'35'0'16,"-70"0"-16,106 0 0,-18 0 15,-18 17-15,-17-17 0,-1 18 16,1 17-16,-18-17 0,0 35 16,0-35-16,-18 17 15,1-17-15,-1-1 16,0 1-16,18-1 16,-17 1-16,34-18 15,1 18-15,17-1 16,0-17-16,-17 18 15,17 0-15,-17-18 16</inkml:trace>
  <inkml:trace contextRef="#ctx0" brushRef="#br1" timeOffset="107130.5248">7708 8326 0,'18'0'16,"17"0"-1,-17-18-15,17 18 0,71 0 16,-53 0-16,0 0 15,17 0-15,89 0 16,-53 0-16,0-18 0,17 18 16,1 0-16,193-35 15,-140 35-15,-1-18 16,0 18-16,18-17 0,0 17 16,0-18-16,18 18 0,229-35 15,-229 17-15,-1 18 16,177-35-16,-211 35 15,158-18 1,-212 18-16,89 0 16,-124 0-16,-52 0 0,-1 18 15,0 0-15</inkml:trace>
  <inkml:trace contextRef="#ctx0" brushRef="#br1" timeOffset="108354.9267">7691 9931 0,'-18'0'15,"0"0"1,1 0-1,34 17 32,19-17-31,-19-17-16,54 17 16,-18 0-16,0 0 0,17 0 15,1 0-15,17-18 0,18 18 16,17-18-16,142 1 15,-124 17-15,18 0 0,-1-18 16,213 1 0,-18 17-16,-159-18 15,0 18-15,17 0 0,177 0 16,-194 18-16,0-1 16,-17 1-16,-1-18 0,142 35 15,-177-35-15,106 0 16,-159-18-1,71 1 1,-106 17-16,-18 0 0,-17 0 0,-18-18 16</inkml:trace>
  <inkml:trace contextRef="#ctx0" brushRef="#br1" timeOffset="109306.2441">7338 11395 0,'-18'0'0,"36"0"47,-1 0-31,1 0-16,0 0 0,17 0 15,36 0-15,-36 0 16,88 0-16,-52 0 16,17-18-16,18 18 0,17 0 15,142-18 1,-124 18-16,18 0 0,0-17 16,17 17-16,212 0 15,-194 0-15,0 0 0,18-18 16,-18 18-16,194 0 15,-194 0-15,0-17 16,0 17-16,0-18 0,176 18 16,-193 0-16,-19-18 15,-16 18-15,87 0 16,-159 18-16,1-18 16,-36 18-16,-17-18 0,-18 17 15,-18-17-15,-17 0 0,-18 0 16</inkml:trace>
  <inkml:trace contextRef="#ctx0" brushRef="#br1" timeOffset="110789.8574">27234 12771 0,'0'-18'15,"-17"18"1,-1 0 0,1 0-16,-1 18 0,0-1 15,18 1-15,0-1 16,0 1-16,0 0 0,0-1 16,18 1-16,0 0 15,-1-1-15,18-17 0,-17 0 16,17 0-1,-17 0-15,0-35 16,-18 17 0,-18-35-16,0 36 15,-17-18-15,35 17 16,-35 0 0,17 18-16,-35 18 15</inkml:trace>
  <inkml:trace contextRef="#ctx0" brushRef="#br1" timeOffset="111352.4441">27217 13229 0,'0'0'16,"0"-17"-16,-18-1 16,1 18-1,17 35 1,-18-17-1,18-1-15,0 36 16,18-35-16,-18 0 0,17-18 16,1 17-16,-1-17 0,1 18 15,0-18-15,-1 0 16,1 0-16,-18-18 16,0 1-16,0-1 15,-18-17-15,1 17 16,-1-17-16,0 17 15,1 18-15,-1-17 0,1 17 16,-1 17 0</inkml:trace>
  <inkml:trace contextRef="#ctx0" brushRef="#br1" timeOffset="111925.0891">27234 13794 0,'-17'-36'16,"-1"19"-16,1 17 15,-1 17 1,-17 1-16,35 17 16,-18-17-16,18 35 15,18-18-15,-1-17 0,19 35 16,-1-53-16,35 17 15,-34-17-15,-1-17 16,18-1-16,-36 0 16,19-17-16,-19-18 15,-17 18-15,-17 17 0,-36-35 16,0 36-16,18-1 16,-18 0-16,17 18 15,-16 0-15,16 0 0</inkml:trace>
  <inkml:trace contextRef="#ctx0" brushRef="#br0" timeOffset="119288.179">19173 15222 0,'18'0'16,"0"0"15,-18 18-31,17-18 16,19 0 0,-19-18-16,1 1 15,35-1 1,-35-17-16,-1 17 0,18-35 15,-17 36-15,-18-19 16,0 19-16,0-19 0,0 19 16,-18-36-16,1 35 15,-18 1-15,17-1 16,-17 0-16,-1 18 0,-34 18 16,34 0-16,1 17 15,0 0-15,-18 36 16,53-18-16,0 35 15,0-53-15,53 36 16,-35-36-16,52 18 16,-17-36-16,35 1 15,-35-18-15,18 0 16,-36 0-16,0 0 16,-17 0-16</inkml:trace>
  <inkml:trace contextRef="#ctx0" brushRef="#br0" timeOffset="119704.7127">19808 15205 0,'0'17'16,"18"19"0,-18-19-16,18 54 15,-1-36 1,-17 0-16,18 1 0,-18-19 16,18 36-16,-18-35 15,17-18-15,-17 18 0,0-36 16,18 0-1</inkml:trace>
  <inkml:trace contextRef="#ctx0" brushRef="#br0" timeOffset="119898.7283">20003 15328 0,'0'0'15,"-36"18"1,19-18-16,-19 0 0,1 17 15,17 1-15,18 0 16,-17-1-16,34 1 16,1 0-16,17-1 0,18 1 15,-17 0 1,-1-18-16,35 0 16</inkml:trace>
  <inkml:trace contextRef="#ctx0" brushRef="#br0" timeOffset="120071.7161">20197 15311 0,'0'0'16,"0"52"-16,0-16 0,0-19 0,17 19 15,1-1 1,-1 0-16,1-35 15</inkml:trace>
  <inkml:trace contextRef="#ctx0" brushRef="#br0" timeOffset="120460.0791">20355 15434 0,'0'-18'31,"0"1"-31,18-19 16,-18 19 0,18-1-16,-1 18 15,1 0 1,-1 18 0,1-1-16,-18 19 15,18-1-15,-1-17 16,1-1-16,0-17 15,17 18-15,-17-18 0</inkml:trace>
  <inkml:trace contextRef="#ctx0" brushRef="#br0" timeOffset="120833.446">20655 15381 0,'-17'-18'16,"-1"18"-16,0 0 15,18 18 1,-17 0-16,17-1 15,17 19-15,1-36 16,0 17-16,-1-17 16,18 0-1,-35-17-15,0-1 0,0 0 16,18 36 15,0 35-15,-18-18-1,17 1-15,1-1 0,0 35 16,-18-52-16,0 53 16,0-54-16,-18 1 15,0 17-15,1-35 16,-1 0-16,-17-18 16,17 1-1,-17-18-15,35-1 16,-18 1-16,1 0 15,-1 17-15,18 0 0</inkml:trace>
  <inkml:trace contextRef="#ctx0" brushRef="#br0" timeOffset="120983.8474">19985 15152 0,'18'-18'0,"-36"36"0,53-53 16</inkml:trace>
  <inkml:trace contextRef="#ctx0" brushRef="#br0" timeOffset="121428.7648">21255 15293 0,'0'0'0,"-18"0"0,36 0 15,35 0 1,-18 18-16,0-18 16,1 17-16,-1-17 0,18 18 15,17-18 1</inkml:trace>
  <inkml:trace contextRef="#ctx0" brushRef="#br0" timeOffset="122027.8431">22243 15275 0,'0'0'15,"-18"18"-15,36-18 16,35 0-16,-1-18 15,37-17-15,-54 0 16,18 17-16,-18-17 16,-17 0-16,-1-18 15,-17 35-15,-52-35 16,34 18-16,-70 17 16,35 18-16,-35 18 15,35-1-15,17 19 16,1-1-16,17 18 0,18-18 15,0 71-15,36-71 16,-1 1-16,18-1 0,0 0 16,17-17-16,54-1 15,-71-17-15,53 0 16,-71 0-16,0-17 16</inkml:trace>
  <inkml:trace contextRef="#ctx0" brushRef="#br0" timeOffset="123164.9256">23160 15363 0,'0'-17'16,"0"-1"0,-18 1-1,1 17-15,-1-18 16,0 18-1,1 0-15,-36 18 0,35-18 16,-17 35 0,17 0-16,18 0 15,0-17-15,18 0 16,-1-1-16,36-17 16,-35 0-16,0 0 15,-1 0-15,1-17 16,0-1-16,-18 0 15,17-17-15,-17 17 16,0 1-16,18-1 0,-18 1 16,0 34 15,0 54-15,0 35-16,18-53 15,-18-1-15,0 19 0,0-18 16,0 53-1,17-71-15,-17 18 0,18-35 16,-1-18 0,1-36-1,-18 19-15,0-1 16,18 0-16,-18-52 16,0 35-16,-18-1 0</inkml:trace>
  <inkml:trace contextRef="#ctx0" brushRef="#br0" timeOffset="123510.2621">23354 15275 0,'0'18'16,"0"0"-16,0 34 15,18-34-15,-18 0 16,35 17-16,-35-17 15,35-1 1,-17-17-16,-1-17 16,1-1-16,-18-35 15,0 35-15,18 1 16,-18-18-16,0 17 16,17 36-1,-17-1 1,18 18-16,-18-17 15,18 0-15,-1 17 16,-17-17-16,0-1 0,18-17 16,-18 18-16,17-18 15</inkml:trace>
  <inkml:trace contextRef="#ctx0" brushRef="#br0" timeOffset="124004.9851">23689 15381 0,'18'0'31,"-18"18"-15,17-18-1,1 0 1,0-18-1,-1 0-15,-17 1 16,18-1-16,-18 1 16,0-1-16,0 0 15,-18 18 1,1 0-16,-1 0 16,0 0-16,1 18 15,17 0-15,0-1 16,0 18-16,0-17 0,0 0 15,17-1-15,36 19 16,-35-36-16,17 17 0,0-17 16,18 0-1,-35 0-15,0-17 0</inkml:trace>
  <inkml:trace contextRef="#ctx0" brushRef="#br0" timeOffset="124377.7159">23989 15399 0,'0'0'16,"18"0"-16,-1 17 15,1-34-15,17 17 16,-17-18-16,17 0 15,-35 1-15,18-1 0,-18 1 16,0-19 0,-18 19-16,0 17 15,1-18-15,-1 18 0,-17 18 16,17-1 0,1 19-16,17-19 15,17 18-15,1-17 16,17 17-1,0-17-15,-17-18 16,0 0-16,17 0 16,-17 0-16,-1-18 15,1 1-15</inkml:trace>
  <inkml:trace contextRef="#ctx0" brushRef="#br0" timeOffset="124648.8316">24306 15346 0,'0'35'16,"0"-70"-16,0 88 0,0-36 0,18 1 16,-18 0-16,18-18 15,-18-18 1,17 0-16,1 1 16,-18-1-16,18 0 0,-1 1 15,19-18-15,-19 17 16,18 0-1,-17 18-15,0 0 0,-1 0 16,1 18-16,-18 35 16,0-36-16,0 1 15,18 35-15,-18-35 16,0-1 0</inkml:trace>
  <inkml:trace contextRef="#ctx0" brushRef="#br0" timeOffset="126573.6441">25347 15399 0,'18'-18'16,"-1"18"-16,-17-18 16,18-34-1,0 34-15,-1-17 0,1 17 16,0-35-16,17 18 16,-35 17-16,17 18 15,1 0-15,0 0 16,-18 18-1,0 17-15,0 0 16,17 1-16,1-19 16,0 1-16,35 0 15,-18-18-15,18-18 16,-18 18-16,-17-18 0,-1 1 16,19-36-1,-19 35-15,-17-17 16,0 17-16,-17 18 15</inkml:trace>
  <inkml:trace contextRef="#ctx0" brushRef="#br0" timeOffset="126923.5464">25629 15575 0,'0'0'15,"0"-17"17,18-19-17,0 1-15,-1 17 16,1 18 0,0 0-16,-18 18 15,17 0-15,-17-1 16,18 1-16,-1 0 15,1-1-15,0 1 0,-1-18 0,36 17 16,-17-17 0,-19-17-16,36-18 15,-35 17-15,-1 0 0,1-17 16,-18 17-16,0-17 16,0 17-16,0 1 15,-18 17-15</inkml:trace>
  <inkml:trace contextRef="#ctx0" brushRef="#br0" timeOffset="127447.847">26705 14711 0,'-17'0'15,"17"-18"-15,35 18 16,-17-17-16,34-1 16,-16 18-16,-19 0 15,19-18 1,-36 36-16,0 0 15</inkml:trace>
  <inkml:trace contextRef="#ctx0" brushRef="#br0" timeOffset="127801.7661">26741 14711 0,'17'0'0,"1"35"16,-18-17-16,17 17 0,-17 71 15,0-36-15,0 19 16,0-1 0,0 0-16,0 18 0,0 0 0,0 0 15,0 123-15,18-18 16,0-122-16,-18-1 16,35 53-16,-17-88 15,-18 0-15,17 0 16,1-18-16,-18-17 0,0 17 15,0-17-15,0-1 16,0-34 0,18 17-1,-1-18 1,36 18-16,-35-18 16,35 18-16,-36 0 15,19-17-15</inkml:trace>
  <inkml:trace contextRef="#ctx0" brushRef="#br1" timeOffset="133877.1765">16510 6615 0,'-18'0'16,"18"17"15,18-17-15,0 0 0,-1 0-1,1 0-15,17 0 0,-17 0 16,-1 0-16,1 0 0,0 0 15,35 0-15,-18 0 16,0-17-16,53 17 16,-35-18-16,0 18 15,18 0-15,-1 0 0,-17-18 0,71 18 16,-54 0 0,1 0-16,-1 0 0,1 0 15,-18 18-15,88-18 16,-88 0-16,88 0 15,-70 0-15,-1 0 0,18 0 16,-17 0-16,17 0 16,-17 0-16,-1 0 0,89 0 15,-88 0-15,70 0 16,-71 0-16,1 0 16,-1 0-16,1 0 15,-1-18-15,19 18 0,87-17 16,-105 17-16,105 0 15,-88 0-15,71 0 16,-89 0 0,19 0-16,-1 0 0,0 0 0,124 0 15,-89 0 1,142 0-16,-124-18 16,0 18-16,124 0 15,-124 0-15,88 0 16,-123 0-16,0 0 0,-18-18 15,0 18-15,-35 0 0,53-17 16,-89 17 0,1-18-16,-36 18 15,-17-18-15</inkml:trace>
  <inkml:trace contextRef="#ctx0" brushRef="#br1" timeOffset="139580.7342">27146 14870 0,'18'0'63,"0"0"-48,-1 0 1,1 0-16,-1 0 15,-17-18-15,18 18 0</inkml:trace>
  <inkml:trace contextRef="#ctx0" brushRef="#br1" timeOffset="139903.593">27393 14640 0,'0'0'16,"53"0"-16,-18 0 0,1 18 15,-19-18-15,19 18 0,-1 17 16,-17 0 0,-18 18-16,0-18 15,-36 18-15,19-35 16,-36 17-16,53-17 15,-18-1 1,36 1 0,35-18-16,-18 0 15,53 0-15,-70 0 16,35 18-16,-36-18 16</inkml:trace>
  <inkml:trace contextRef="#ctx0" brushRef="#br1" timeOffset="141127.6705">16210 8431 0,'18'0'16,"17"-17"0,-17 17-1,-1 0-15,1 0 0,0 0 16,17 0-16,-17 0 0,34 0 16,-16 17-16,-1-17 15,53 0 1,-35-17-16,18 17 0,-1 0 15,1-18-15,88 0 16,-71 18-16,88-17 16,-70 17-16,88-18 15,-88 1-15,0 17 0,-1 0 16,107-18 0,-106 18-16,0 0 0,0 0 15,-1 0-15,107 0 16,-124 0-16,18 0 0,-18 0 15,106 0-15,-70 0 16,-1 0-16,18 0 0,159-18 16,-141 18-1,176-17 1,-176 17-16,0-18 0,158 0 16,-158 18-16,0 0 0,123-17 15,-141 17 1,0 0-16,-17 0 0,-19 17 15,1-17-15,53 0 16,-106 0-16,0 18 16,-88-18-1</inkml:trace>
  <inkml:trace contextRef="#ctx0" brushRef="#br1" timeOffset="145548.0099">27376 15293 0,'-18'0'31,"0"0"1,1 18-17,-1-1-15,0 18 16,1-17-16,17 17 16,17-17-16,-17 0 15,18-1-15,0-17 0,35 0 16,-18 0-16,0-17 15,0 17-15,1-53 16,-19 35-16,1 0 16,0-17-16,-18 0 0,0 17 15,-18-35-15,0 36 0,-17-1 16,-18 18 0,35 0-16,-17 18 0,18-1 15,-19 1-15</inkml:trace>
  <inkml:trace contextRef="#ctx0" brushRef="#br1" timeOffset="147217.9963">27446 15840 0,'0'-18'32,"-18"18"-17,1 0 1,-1 0 0,1 18-16,-19-1 15,19 1-15,-1 0 16,18-1-16,0 19 0,0-19 15,0 1-15,35-1 16,-17 1-16,17-18 0,18 0 16,18-18-1,-36 1-15,-17 17 0,17-35 16,-17 17-16,-18-17 16,-18 17-16,-17-17 15,-1-1-15,1 19 16,17 17-16,1 0 0,-1 0 15,-17 17-15,35 1 16</inkml:trace>
  <inkml:trace contextRef="#ctx0" brushRef="#br1" timeOffset="149006.9313">27428 16351 0,'18'0'15,"-18"-17"-15,18 17 16,-1-18-16,-17 0 31,-17 18-15,-1 18-1,0 0-15,-17 17 16,35-17 0,-17 17-16,17-18 0,0 1 15,35 35-15,0-35 16,18-1-16,-18-17 16,36-17-16,-36 17 15,0-18-15,-17 0 0,-18 1 16,0-36-16,-18 35 15,-34-35 1,34 36-16,-53-1 16,54 18-16,-1 0 15,0 0-15,18 18 0</inkml:trace>
  <inkml:trace contextRef="#ctx0" brushRef="#br0" timeOffset="155497.6673">27746 14517 0,'0'-18'31,"-18"18"-15,36 0 46,17 0-46,-17-17-1,0 17-15,17 0 16,0-18-16,-17 18 0,-1 0 16,1 0-16,0 0 15,-18 18 32,17-18-31,-17 35-16,18-18 15,0 19-15,-18-19 16,17 36 0,-17-35-16,18 35 15,-18-18-15,0 36 16,0-18-16,0-18 0,0 18 16,0 53-1,0-53-15,0 17 0,0-17 16,17 70-16,-17-70 15,18 18-15,-18-18 0,0 17 16,0-17-16,0 71 16,0-71-16,0-18 0,0 18 15,0 35 1,0-53-16,0 1 0,0-1 16,0 0-16,0 36 15,0-54-15,0 19 0,0-1 16,0 0-16,18-17 15,-18 0-15,0 17 16,17-18-16,-17 19 16,0-19-16,18 1 15,-18 0-15,18-18 16,-18 17-16,17-17 16,-34 0 15,-1 0-16,0 0-15,-35-17 16,36 17-16,-1 0 16,-35 17-16,36-17 15</inkml:trace>
  <inkml:trace contextRef="#ctx0" brushRef="#br0" timeOffset="162458.9989">2187 15752 0,'18'0'32,"0"0"-32,34 0 15,-16 0-15,34-18 16,-34 18-16,16-18 16,37 1-1,34-1-15,-52 0 16,-1 1-16,18-1 0,71-17 15,-71 35-15,1-18 16,-1 1-16,0 17 16,18-18-16,70 0 15,-70 18-15,70 0 16,-70-17-16,106 17 16,-106-18-16,17 18 15,1-18-15,140-17 16,-123 17-16,0 1 0,142-19 15,-142 1-15,0 18 16,0-1-16,141-17 16,-141 35-16,124-18 15,-124 0-15,-17 18 0,-1 0 16,-17-17-16,123 17 16,-123 0-16,-18-18 0,0 18 15,53 0 1,-52 0-16,-54 0 15,-35 18-15</inkml:trace>
  <inkml:trace contextRef="#ctx0" brushRef="#br0" timeOffset="164944.1718">15893 14076 0,'-18'-18'0,"-17"1"16,-1 17-16,1 0 16,0 17-16,17 1 0,-17 35 15,35-18-15,-18 0 16,18 18-16,18 0 0,0-18 16,35 54-1,-18-36-15,35-1 16,-17-34-16,-17-18 0,16 0 15,-16 0-15,-1-18 0,36-34 16,-54 16-16,-17-34 16,0 17-16,-35-35 15,17 35 1,-17 17-16,0 1 0,-36-18 16,36 53-16,0 0 15,17 0-15,0 0 0,1 18 16,-1 52-1</inkml:trace>
  <inkml:trace contextRef="#ctx0" brushRef="#br0" timeOffset="165134.1773">15928 14393 0,'0'0'0,"18"0"16,-1 18-1,1 0-15,35 17 16,-36-17-16,19 34 16,-19-34-1,1 0-15,0-1 0</inkml:trace>
  <inkml:trace contextRef="#ctx0" brushRef="#br0" timeOffset="165468.0406">16298 14411 0,'0'0'0,"-17"35"0,34-17 16,-17 0-16,36 17 15,-19-18-15,1-17 0,0 0 16,-1 0-16,18 0 15,-17-17-15,0-18 16,-18 17-16,0 0 16,0 1-16,0-1 0,0 0 15,0 1-15,0 34 32,0 1-32,0 0 0,17 17 15,-17-17-15,0-1 16,18 1-16,-18-1 0,18-17 0,17 18 15,-35 0 1,18-18-16</inkml:trace>
  <inkml:trace contextRef="#ctx0" brushRef="#br0" timeOffset="165779.4163">16616 14446 0,'0'18'15,"17"0"-15,19-18 16,-1 0 0,-17-18-16,-1 18 0,1 0 15,-18-18-15,18 18 16,-18-17-16,-18-1 16,0 0-16,1 18 0,-1-17 15,0 17-15,-17 0 16,17 0-16,1 0 0,-1 35 15,1-17-15,17-1 16,17 19-16,1-19 0,-1 18 16,1-17-16,17 0 0,1-1 15,34 1-15,-34-18 16,16 0 0,-16-18-16</inkml:trace>
  <inkml:trace contextRef="#ctx0" brushRef="#br0" timeOffset="166212.738">16898 14482 0,'18'17'0,"-36"-34"0,53 52 15,1-35 1,-19 0-16,1-18 15,0 1-15,-18-1 16,17 0-16,-17 1 16,-17-1-16,-1 0 15,0 18-15,1 0 16,-1 18 0,18 35-16,0-35 15,0-1-15,0 18 0,18-17 16,-1 0-16,36-1 15,-35 1-15,-1-18 16,1 0-16,-18-18 16,0 1-16,18-19 15,-18 19 1,17-1-16,1 18 16,0 18-1,-1-18-15,1 17 0,35 19 16,-36-19-16,19-17 15,-1 36 1</inkml:trace>
  <inkml:trace contextRef="#ctx0" brushRef="#br0" timeOffset="167114.74">11553 15311 0,'18'0'31,"0"0"-15,17 17-16,0-17 0,1 0 15,17 0-15,17 0 0,71 0 16,-53 0 0,18 0-16,0-17 0,18-1 15,158 0-15,-141 1 16,0-1-16,18 0 0,176 1 15,35 17 1,-176 0-16,0 0 0,247 0 16,0 0-1,-211 0-15,-19 0 16,195-36-16,-212 19 16,-35-1-16,141 1 15,-195-1-15,19 18 0,-36-18 16,0 18-16,-17 0 0,35 0 15,-71 0 1,0 0-16,-35 18 16,-17-18-16,-19 0 15</inkml:trace>
  <inkml:trace contextRef="#ctx0" brushRef="#br0" timeOffset="168544.6918">17198 15117 0,'18'0'15,"17"17"1,-18-17-16,54 0 16,-53 0-16,17 0 15</inkml:trace>
  <inkml:trace contextRef="#ctx0" brushRef="#br0" timeOffset="172130.7165">19262 13688 0,'17'0'31,"19"0"-15,-1 0-16,35 0 15,-17 0-15,0 17 0,18-17 16,88 0 0,-54-17-16,-16 17 0,16-18 15,89 1 1,-88-1-16,-18 18 0,54 0 15,-89 0-15,-1 0 0,1 18 16,-35-18 0,-18 17-1,-18 1-15</inkml:trace>
  <inkml:trace contextRef="#ctx0" brushRef="#br0" timeOffset="172864.6571">22525 13582 0,'18'0'32,"34"0"-17,1 0-15,0 0 0,88 0 16,-52 0-16,16 18 16,1-18-16,18 0 0,-1 0 15,142 0-15,-142 0 16,1 0-16,-18 0 15,-1 0-15,89-18 16,-141 18-16,0 0 0,-35 0 16</inkml:trace>
  <inkml:trace contextRef="#ctx0" brushRef="#br0" timeOffset="174338.2117">19491 16051 0,'0'18'32,"18"-18"-17,-1 0-15,19 0 0,34 0 16,-17 0-16,0 0 16,17 0-16,19 0 0,-1 0 15,88-18 1,-88 1-16,54 17 15,-107 0-15,18 0 16</inkml:trace>
  <inkml:trace contextRef="#ctx0" brushRef="#br0" timeOffset="175051.1307">22313 16175 0,'18'0'15,"-1"0"-15,72 18 16,-36-18-16,17 0 15,107 0 1,52 17-16,-88-17 16,0 0-16,18 0 0,158 0 15,-158 0-15,0 0 16,-18 0-16,0 0 0,-35-17 16,53 17-16,-106 0 15,-36-18 1</inkml:trace>
  <inkml:trace contextRef="#ctx0" brushRef="#br0" timeOffset="190176.522">4886 16598 0,'0'18'16,"0"-1"-16,18-17 0,17 18 15,0 0-15,36-18 16,-18-18-16,-18 18 15,35-53-15,-34 18 16,-19 0-16,1 17 16,0-17-16,-18 17 0,-36-35 15,19 36-15,-19-19 16,1 19-16,-35-19 16,-19 1-16,54 35 15,0 0-15,-18 0 16,35 18-16,-35 52 15,36-17-15,17 53 16,0-53-16,53 53 16,-36-71-16,19 0 15,-1 1-15,0-19 0,0 1 0,54 0 16,-54-18 0,18 0-16,35-18 15,-53 0-15,-17 1 0</inkml:trace>
  <inkml:trace contextRef="#ctx0" brushRef="#br0" timeOffset="190661.115">5486 16792 0,'0'0'16,"0"36"-16,0-1 0,0-18 15,0 1 1,0-36 0,0-34-1,0 34-15,0-17 16,0 17-16,0 0 0,0 1 15,17 17 1,1 0-16,-18 17 16,18 1-16,-18 0 0,17 17 15,-17-17-15,18-1 16,-18 1-16,18-18 16,-18-35-1,17 17 1,1 0-16,-1 1 15,1 17-15,0-18 16,-1 36-16,-17 17 16,0-17-16,0 17 15,0-18-15,0 1 0,18 17 16,-18-17-16,18-18 16,-1 0-16</inkml:trace>
  <inkml:trace contextRef="#ctx0" brushRef="#br0" timeOffset="191128.4594">5838 16775 0,'0'0'0,"-17"17"0,-1-17 0,1 18 16,-1 0-16,18-1 15,18 18 1,-1-17-16,18 0 15,-17-18-15,17 0 16,-17-18-16,0 0 16,-18-17-1,-18 18-15,18-1 0,-18 0 16,1 1-16,-1-1 16,18 36-1,0 17-15,18 0 16,-1-17-16,1-1 0,0 1 15,17 0 1,-17-18-16,-1 17 0,-17-34 16,0-1-1,0 0-15,0 1 16,0-1-16,0-17 16,0 17-16,36 36 15,-36 0 1,35 17-16,-18 0 15,1 0-15,0-35 16,-1 18-16,-17 0 16,18-18-16,-18-18 15</inkml:trace>
  <inkml:trace contextRef="#ctx0" brushRef="#br0" timeOffset="191347.8803">6403 16616 0,'18'17'15,"-36"-34"-15,71 34 16,0-17-16,-18 0 15,18 0-15,-35-17 16,-1 17-16</inkml:trace>
  <inkml:trace contextRef="#ctx0" brushRef="#br0" timeOffset="191968.5306">7126 16598 0,'0'0'15,"35"0"-15,-17 0 0,35-17 16,-18-1 0,1-17-16,-1-1 0,0 1 15,-17 0-15,-1-53 16,-17 52-16,-35-17 15,0 36-15,-53-18 16,35 35-16,0 0 16,0 17-16,18 1 0,-36 35 15,53 0-15,18 0 16,0-1-16,18 1 0,17 0 16,18 0-16,18 0 0,-18-18 15,88 18-15,-71-35 16,-17 0-16,18-1 15,17-17-15,-53 0 0,-17-17 16</inkml:trace>
  <inkml:trace contextRef="#ctx0" brushRef="#br0" timeOffset="192330.4075">7761 16686 0,'18'53'16,"-36"-106"-16,36 142 0,-1-72 16,1 1-1,0 0-15,17-18 16,-17-18-16,-18-17 16,0 17-16,-18-35 15,0 35 1,36 18-1,0 18 1,17 0-16,-17-1 0,34 19 16,-16-19-16,-1-17 15,-17 0-15,17 0 0,-17 0 16,-18-17 0,0-1-1,-18 0-15,-17-17 16,17 17-16,18 1 0,-18 17 15,18-18-15</inkml:trace>
  <inkml:trace contextRef="#ctx0" brushRef="#br0" timeOffset="192618.501">8326 16686 0,'0'0'15,"-36"18"-15,19-18 16,-1 35-16,18-17 16,18 0-16,-1-1 15,1 1-15,35 0 16,-36-18-16,19 0 16,-19 0-16,19-18 15,-36 0-15,0-17 16,0 0-16,-18 17 15,0 0-15,1 1 16,-1 17-16,0-18 0,-17 18 16,18 18-1</inkml:trace>
  <inkml:trace contextRef="#ctx0" brushRef="#br0" timeOffset="192935.4459">8537 16810 0,'0'0'15,"0"53"-15,0-36 0,18 19 16,-18-54 15,18-17-31,-1 0 16,-17-1-16,18 1 15,-1 17-15,-17 1 16,18 17-16,0 17 16,-1 19-1,-17-1-15,0 0 16,0-17-16,18 17 16,0-17-1,-1-18-15</inkml:trace>
  <inkml:trace contextRef="#ctx0" brushRef="#br0" timeOffset="193363.5636">8731 16828 0,'0'0'0,"0"-18"31,0 0 1,0 1-17,18-1-15,17 0 16,-17 1 0,-1 17-16,1 0 15,-18 17-15,18 1 16,-18 17-16,0-17 15,17 0-15,-17-1 0,0 18 16,0-17-16,18 0 16,0-18-1</inkml:trace>
  <inkml:trace contextRef="#ctx0" brushRef="#br0" timeOffset="193842.9208">9066 16686 0,'0'0'0,"-17"0"16,-1 18-16,0 0 15,1 17 1,17 0-16,0-17 16,0 17-16,17-17 15,1-18-15,0 17 0,-1-17 16,1 0-16,0 0 15,-18-17-15,0-1 16,0 1-16,17-1 0,-17 0 16,0 1-16,0-1 15,0 0-15,0 36 32,18 0-17,-18-1-15,18 1 0,-18 0 16,17-1-16,-17 1 0,36-1 15,-19-34 1,-17-18 0,18 35-16,-18-18 15,17 0 1,1 18-16,0 0 0,-1 0 16,19 36-1,-19-19-15,19 18 16,-19-17-16,1-18 15</inkml:trace>
  <inkml:trace contextRef="#ctx0" brushRef="#br0" timeOffset="196699.9705">10548 16475 0,'0'0'0,"-18"0"0,36-18 31,0-17-15,-18 17 0,17-17-16,1 17 15,-18-17-15,18 0 0,17-1 16,-17 19-16,-18-1 16,17 18-16,-17 35 15,0-17-15,18 17 16,-1 1-16,1 17 0,0-18 15,35 18-15,-36-36 16,1 1-16,17 0 16,-17-18-16,17-18 0,-35 0 15,18 1-15,-1-19 0,1 19 16,-18-54 0,18 36-16,-18 0 0,0 17 15,0 0-15,0 36 16</inkml:trace>
  <inkml:trace contextRef="#ctx0" brushRef="#br0" timeOffset="197060.9282">10672 16792 0,'-18'0'0,"36"0"0,-36-17 16,36-1-1,-1 0-15,1-17 16,-1 17-16,1 1 0,17-1 16,-17 18-16,0 0 15,-18 18-15,17 35 16,1-18-16,17 18 15,-17-35 1,-1-1-16,19 1 0,17-18 16,-18-18-16,-17-17 15,17 17-15,-17-17 0,-1 0 16,1-36-16,-18 53 16,-18-34-1,18 34-15,-17 18 0,-1 0 16</inkml:trace>
  <inkml:trace contextRef="#ctx0" brushRef="#br0" timeOffset="200137.3113">11959 16510 0,'0'0'0,"0"18"15,18-1-15,-1 1 16,36 0-16,-17-18 16,-1 0-16,0-18 15,0 0-15,36-17 16,-36 0-16,1-36 15,-19 36-15,-17-36 16,-17 54-16,-54-36 16,18 35-16,-35-17 15,35 35-15,0 18 16,-35 17-16,35 35 16,35-34-16,18 17 15,18-1-15,35 37 16,-18-54-16,71 35 15,-53-52-15,17 0 16,-17-1-16,0-17 0,-17 0 16,34 0-16,-35 0 15,-17-17 1,0-1-16</inkml:trace>
  <inkml:trace contextRef="#ctx0" brushRef="#br0" timeOffset="200704.0262">12647 16475 0,'0'0'16,"0"17"-16,0 1 16,0 35-16,18-35 15,-1 52 1,1-35-16,0-17 0,-18 17 0,17 18 16,1-35-1,-18 0-15,18-1 0,-18 1 16,0-36-1,0 1-15</inkml:trace>
  <inkml:trace contextRef="#ctx0" brushRef="#br0" timeOffset="200943.0358">12929 16616 0,'-35'0'16,"-18"0"-1,35 17-15,-17-17 16,0 36-16,0-19 16,17 1-16,18 0 15,18-1-15,-1 1 16,36 0 0,-35-1-16,17-17 0,-17 0 15,-1 18-15,1-18 16,0 0-16</inkml:trace>
  <inkml:trace contextRef="#ctx0" brushRef="#br0" timeOffset="201172.144">13053 16757 0,'0'18'16,"0"-1"-1,17-17-15,1 36 16,0-19-16,-18 1 16,17-1-16</inkml:trace>
  <inkml:trace contextRef="#ctx0" brushRef="#br0" timeOffset="201327.0559">13106 16581 0</inkml:trace>
  <inkml:trace contextRef="#ctx0" brushRef="#br0" timeOffset="201583.5987">13194 16828 0,'0'-18'16,"18"0"-16,-18 1 16,0-1-16,17 18 15,-17-18-15,18 18 16,-18 18 15,17 17-15,1-17-16,-18 0 15,18-1-15,-18 1 16</inkml:trace>
  <inkml:trace contextRef="#ctx0" brushRef="#br0" timeOffset="202023.998">13406 16739 0,'0'0'15,"-18"0"-15,0 0 0,18 18 16,0 0 0,0-1-16,0 1 15,18 0-15,0-18 16,-1 0-16,1 0 16,-18-18 15,17 18-16,-17 53 1,0-18-16,18 0 0,-18 36 16,0-36-1,18 0-15,-18-17 0,0 17 16,-18-17-16,18 0 0,-18-18 16,1 17-16,-1 1 0,1-18 15,-1-18-15,0 18 16,18-35-16,0 17 0,0-17 15,18-35 1,35 17-16,-18 17 16,0 19-16,-17-1 0,17 0 15,-17 1-15,0-1 16</inkml:trace>
  <inkml:trace contextRef="#ctx0" brushRef="#br0" timeOffset="202940.2488">12682 16475 0,'0'0'0,"0"-18"16,0 36 62,0 17-78,0-17 16,0 35-16,18-36 15,-18 18 1,0-17-16,0 0 0</inkml:trace>
  <inkml:trace contextRef="#ctx0" brushRef="#br0" timeOffset="203596.753">14005 16651 0,'18'0'31,"52"0"-15,-17-18-16,-17 18 0,-1 0 15,36-17-15,-54 17 16,1 0-16</inkml:trace>
  <inkml:trace contextRef="#ctx0" brushRef="#br0" timeOffset="204268.6147">14834 16563 0,'18'0'16,"0"0"-16,52-35 15,-35 17-15,36-35 16,-36 35-1,1-17-15,-1-18 16,-18 18-16,-17 17 0,-17-35 16,-18 36-16,17-1 15,-70 1-15,52 17 16,-52 17-16,35 1 16,36 17-16,-19-17 15,19 17-15,17 0 0,0 53 16,35-35-16,36 18 15,-18-53-15,-18-1 16,18 1-16,35-1 16,-53-17-16,0 18 0,1-18 15,-19 0-15,19-18 16</inkml:trace>
  <inkml:trace contextRef="#ctx0" brushRef="#br0" timeOffset="204936.389">15522 16581 0,'-17'-18'15,"17"0"1,17 18 15,1 0-31,0 0 16,17 18-16,0 0 16,-17-18-16,-1 17 0,1 1 15,0-1-15,-18 1 16,-18 17-16,0-17 15,-35 0 1,36-1-16,-1-17 0,-17 0 16,35 18 15,18 0-15,-1-18-16,1 17 15,-1 1-15,1 0 16</inkml:trace>
  <inkml:trace contextRef="#ctx0" brushRef="#br0" timeOffset="205063.4657">15681 17022 0,'0'0'15</inkml:trace>
  <inkml:trace contextRef="#ctx0" brushRef="#br0" timeOffset="207435.7287">15699 17357 0,'-18'17'16,"0"1"-16,18 53 15,0-54-15,18 36 16,-18-18-16,18 1 16,17-19-16,-17 19 0,52-19 15,-35 1-15,54-18 16,-54 0-16,35-18 16,-34 1-16,-19-1 15,1-17-15,-18 17 16</inkml:trace>
  <inkml:trace contextRef="#ctx0" brushRef="#br0" timeOffset="207795.0494">15416 17533 0,'0'-18'15,"18"18"-15,35-35 16,-35 18-16,17-19 16,0-17-16,0 0 15,-35 36-15,18-1 16,-18-35-16,0 36 15,0-1-15,18 18 32,17 35-17,-17 0-15,-1-17 0,54 35 16,-36-35-16,0-18 16,-17 17-16,17-17 15,-17 0-15</inkml:trace>
  <inkml:trace contextRef="#ctx0" brushRef="#br0" timeOffset="209040.4226">16545 17621 0,'0'-35'15,"0"70"-15,0-88 0,-17 36 0,-1-1 16,0 0 0,1 18-16,-19 18 15,19-18-15,-1 18 0,1 17 16,-1 18-16,18-35 16,0 17-16,18-18 0,-1 1 15,1 0-15,35-1 16,-18-17-16,-17 0 15,17-17-15,0-19 16,-35 19-16,0-1 0,0-17 16,0 0-16,0-1 0,-17 1 15,-19-18 1,19 36-16,-19-1 16,19 0-16,-1 18 15</inkml:trace>
  <inkml:trace contextRef="#ctx0" brushRef="#br0" timeOffset="209206.8653">16492 17639 0,'0'0'16,"0"35"-16,0-17 0,18-1 0,35 19 15,-35-19-15,34 1 16,-34 0-16,0-1 15</inkml:trace>
  <inkml:trace contextRef="#ctx0" brushRef="#br0" timeOffset="209557.0393">16739 17639 0,'-17'35'16,"17"0"0,17 1-16,-17-19 15,0 19-15,18-36 0,0 35 16,-1-35-16,1 0 16,0-18-1,-18 1-15,17-36 16,-17 35-16,18-17 15,-18 17-15,0-17 16,17 35-16,-17 18 16,36 17-1,-36-18-15,17 1 0,1 17 16,0 1 0,-18-19-16,17 1 15,1 0-15</inkml:trace>
  <inkml:trace contextRef="#ctx0" brushRef="#br0" timeOffset="209913.8053">17022 17727 0,'0'0'16,"-18"0"-16,18 18 15,35-18 1,-17 0-16,17 0 0,0-18 16,-17 18-1,-18-18-15,0 1 0,0-1 16,-18 18 0,1-17-16,-1 17 15,-17 0-15,17 0 16,18 35-1,0-18-15,18 19 16,-18-19-16,53 36 16,-36-53-16,36 18 15,-17-18-15,-19 18 16,18-36-16,-17 0 16</inkml:trace>
  <inkml:trace contextRef="#ctx0" brushRef="#br0" timeOffset="210398.0931">17286 17780 0,'0'18'16,"18"-18"-1,-1 0-15,19-36 16,-19 36-16,1-17 15,0-1-15,-18 0 16,0 1-16,-18-18 16,0 17-16,-17 18 15,0 18-15,-1-1 16,36 1-16,0 17 16,0 18-1,18-35-15,17-1 0,-17 1 16,17-18-16,-17 18 0,35-18 15,-35 0-15,-1 0 16,-17-18-16,18 18 16,-18-18-16,-18 1 15,18-1-15,0 36 32,35-18-17,-17 17-15,0-17 16,17 0-1,-17 0-15,-1-17 16,1 17-16,0 0 16,-1 0-16,-17 17 15,0 1-15,0 17 16,0-17-16</inkml:trace>
  <inkml:trace contextRef="#ctx0" brushRef="#br0" timeOffset="222949.0744">23530 18203 0,'36'-17'0,"-1"-1"16,53-35-16,-17 18 15,17-18-15,0 18 16,124-71-16,-124 71 16,0-18-16,-17 35 0,-1-17 15,-17 17-15,0 0 16,-53 36-1</inkml:trace>
  <inkml:trace contextRef="#ctx0" brushRef="#br0" timeOffset="223271.2095">23707 17780 0,'0'0'0,"-36"35"0,1 18 16,-53 53-16,35-53 15,18 0-15,-1 0 0,1-18 16,18 18-16,-1 18 15,18-36-15,0 0 0,35-17 16,0-1-16,71 19 16,-35-19-16,-18-17 15,17 0-15,1 0 0,17-17 16,-70-1-16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3:43.0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5362 14252 0,'0'0'16,"-17"-17"-16,-1 17 0,0-18 16,18 0-16,0 1 15,18 17 1,17 0 0,-17 0-16,52 0 15,-17 0-15,18 17 16,-18-17-16,0 18 15,-36 0-15,1-1 16,-18 1-16,-35 17 16,17-17-16,-17 17 15,17-17-15,1 17 16,34-17-16,18 17 16,1-17-1,52 17-15,-53 0 16,36 0-16,-54 1 15,1-1-15,-36 0 16,1-17-16,-1-1 16,-70 19-16,35-19 15,-35 19-15,35-36 16,-35 17-16,52-17 16,1 0-1</inkml:trace>
  <inkml:trace contextRef="#ctx0" brushRef="#br0" timeOffset="372.5949">6121 14446 0,'-71'53'16,"142"-106"-16,-159 124 0,70-36 15,0 18-15,18-18 0,0 1 16,18 16-16,0-16 16,17-19-16,0 1 0,71 0 15,-53-18-15,35-18 16,-35 0-16,-18-17 15,36-35-15,-71 34 16,0-52-16,-18 53 16,0 17-16,-123-52 15,36 52 1,34 18 0,36 18-16,17-1 15,36 1-15</inkml:trace>
  <inkml:trace contextRef="#ctx0" brushRef="#br0" timeOffset="667.8804">6632 14534 0,'-17'71'16,"34"-142"-16,-34 177 0,34-88 0,36 35 15,-35-36-15,52 1 16,-34-18-16,34-35 16,-35 17-16,1 1 15,-19-19-15,-17 1 0,18 17 16,-53-52 0,17 35-16,-17-1 0,-71 1 15,53 17-15,-70 1 16,87 34-16,1 1 15,17 0-15,18 52 16</inkml:trace>
  <inkml:trace contextRef="#ctx0" brushRef="#br0" timeOffset="1555.9773">7373 14270 0,'18'18'16,"-1"17"0,1-18-16,0 72 15,-1-54-15,1 71 16,0-53-16,-1 35 15,1-71-15,-18 19 16,17-19-16,-17 1 0</inkml:trace>
  <inkml:trace contextRef="#ctx0" brushRef="#br0" timeOffset="1935.4852">7338 14305 0,'0'-17'0,"0"34"0,0-52 16,17 35-16,-17-18 16,18 18-1,0 0 1,-1 0-16,36 0 15,-17 0-15,-1 0 0,18 0 16,0 0-16,0 18 0,-1 0 16,1 17-16,0-18 0,18 72 15,-36-36 1,-35 52-16,0-52 16,-17 0-16,-72 35 15,54-52-15,-88 34 16,70-52-16,-18 0 15,18-18-15,-35 0 16,70 0-16,-17-53 16,35 35-16</inkml:trace>
  <inkml:trace contextRef="#ctx0" brushRef="#br0" timeOffset="4565.3814">4463 10442 0,'0'-17'0,"17"-19"15,-34 36-15,17-17 16,-18-1-16,0 18 16,-17 0-1,0 18-15,17-18 16,18 35-16,-17-17 0,-1-1 0,18 36 15,18-18-15,-18-17 16,17 0-16,18-18 16,-17 0-16,17 0 0,36-18 15,-53 0-15,34-34 16,-52 34-16,0 0 16,0-17-16,-17 17 0,-1 1 15,1-1-15,-1 18 16,-17 0-16,-1 0 0,-17 18 15,36-1-15,-1 1 0,1 0 16,17-1-16,0 1 16,17 0-16,1-1 15,17-17-15,-17 0 0,17 0 16,0 0-16,1-17 16,-19-1-16,1 0 15,-18 1-15,-18-1 16,-17 0-16,17 18 15,1-17-15,-1 17 0,-17 17 16,17 1-16,18 0 16,0-1-1,35-17 1,-17 0-16,0 0 0,-1 0 16,1 0-16,-18-17 15,-18 17 1,1-18-16,-19 18 15,19 0-15,-1 0 16,0 0 0</inkml:trace>
  <inkml:trace contextRef="#ctx0" brushRef="#br0" timeOffset="10682.39">3704 10989 0,'18'18'16,"-1"17"-16,1-17 16,0 52-1,-18-17-15,0-18 0,0 54 16,0-54-16,0 18 15,-18-53-15,18 17 16,-18-34 0,18-1-16,0 0 0,0-34 15,0-37-15,18 36 16,17-17-16,-17 35 16,17-1-16,-17 19 0,17 17 15,0 17-15,-17 19 16,-18-1-1,18 0-15,-18 0 0,17 18 16,-17-35-16,18 0 16,0-18-16,-1 0 15,1-36 1,0 19-16,-1-1 16,1 18-16,-18-18 0,35 1 15,-17 17 1,-1 53-16,1-36 15,-18 19-15,18 34 16,-1-52-16,1 17 0,0-17 16</inkml:trace>
  <inkml:trace contextRef="#ctx0" brushRef="#br0" timeOffset="11215.5316">4639 11095 0,'0'0'16,"-35"-18"-16,-1 18 0,19 0 15,-36 18-15,18 17 16,35-17-16,-18 17 16,18 0-16,18 36 15,-1-36-15,1-17 0,17-1 16,53 1-16,-52-18 15,-1-18-15,-17 1 0,35-18 16,-53-1-16,0 1 16,0 0-16,0-1 15,-18 1-15,0 18 0,-17-19 16,17 36-16,1 0 16,17 18-16,17 17 15,19 36-15,-19-54 16,36 36-1,-18-35-15,18 17 16,-35-35-16,0 18 16,-1-36-16,-17-17 15,0-18 1,0 0 0,18 35-16,0-17 15,17 18-15,-18 17 0,19 0 16,-1 0-16,0 0 15,1 17-15,-1 18 16,-18-17-16,-17 0 16,18 35-1,-18-36-15,0 19 0,0-1 16,0-18-16</inkml:trace>
  <inkml:trace contextRef="#ctx0" brushRef="#br0" timeOffset="14137.4258">6967 5927 0,'0'0'16,"-35"35"-16,17-17 0,1 35 16,17-36-16,0 18 15,0-17 1,17 0-16,1-18 0,0 0 16,-1 0-16,19-36 15,-19 19-15,-17-18 16,0 17-16,0 0 15,-17 1-15,-1 17 0,0 0 16,1 0-16,-1 0 0,-35 17 16,53 1-16,-35 17 15,35-17-15,18-1 16,-1-17-16,18 18 16,-17-18-16,35-35 15,-18 17-15,-17-17 16,0 35-16,-18-35 15,-18 35 1,-17-18-16,17 18 16,-17 18-16,17-1 15,0 19 1,18-19-16,36 1 16,-19-18-16,1 0 15,17-35-15,-17 17 16,0 0-16,-1 1 15,-17-1-15,0 0 0,-17 18 16,-1-17-16,0 17 0,-17-18 16,17 18-16,1 35 15,17-17 1,0 0-16,17-18 16,36 0-16,-17 0 15,-1-18 1,-35 0-16</inkml:trace>
  <inkml:trace contextRef="#ctx0" brushRef="#br0" timeOffset="14787.3309">6615 5151 0,'-18'0'0,"18"17"31,0 54-31,0-36 15,18 36-15,-18-36 16,35 18 0,-17-36-16,-1 1 0,1 0 15,17-18-15,-35-18 16,35-17-16,-17 17 16,-18-17-16,18 17 0,-18 1 15,17-1 1,1 18-16,-18 18 15,18-1-15,-1 1 0,36 17 16,-18-17-16,1-18 16,17 0-1,-18-18-15,-18-17 16,-17 0-16,0-1 16,-17 1-16,-1 0 0,-35-36 15,18 54-15,-18-36 16,35 53-16,18-18 0,0 36 15,0-1-15</inkml:trace>
  <inkml:trace contextRef="#ctx0" brushRef="#br0" timeOffset="15070.0813">7250 5239 0,'0'17'16,"0"1"-16,35 0 16,-17-1-1,34-17-15,-34 0 0,17 0 16,1-35 0,-19 17-16,1 1 15,-18-19-15,-18 19 0,-17-36 16,0 35-16,-1 18 15,-16-17-15,16 17 0,-17 35 16,36-17-16,17 17 16,0 0-16,17-35 15</inkml:trace>
  <inkml:trace contextRef="#ctx0" brushRef="#br0" timeOffset="15499.222">7602 5186 0,'0'17'16,"0"19"-1,18-19-15,0 19 16,-18-19-16,17 1 16,-34-36-1,-1-35 1,18 36-16,0-54 15,0 36 1,35 0-16,-17 35 16,17 0-1,-17 17-15,-1 1 0,1 35 16,-18-36-16,18 1 16,-18-36 30,17-17-46,1 18 16,17-19-16,-17 36 16,17-17-1,-35 34-15,18-17 0,0 18 16,-18 0-16,17 17 16,1 0-16,-1 0 15,-17-17-15</inkml:trace>
  <inkml:trace contextRef="#ctx0" brushRef="#br0" timeOffset="16043.9867">8132 5115 0,'0'0'16,"-36"0"-16,19 0 0,-1 18 0,0 17 15,18 0-15,18 18 16,0-35 0,-1 0-16,1-1 0,17 1 15,0-18-15,18 0 16,-35 0-16,17-35 16,-17 17-16,-18-35 15,0 35-15,0 1 16,-18-1-16,1-17 15,17 17-15,-18 18 16,18 18-16,18 35 16,-1-36-16,36 19 15,-35-19-15,17 19 16,-17-36 0,-1 17-16,-17-34 31,-17-1-31,17 0 15,0-17-15,17 17 16,-17 1-16,18-1 16,0 1-16,-1-1 15,19 18-15,-36-18 16,17 18-16,1 0 0,0 0 16,-1 0-16,1 18 15,-1-18-15,1 35 16,-18-17-16,18 17 15,-1-17-15,-17-1 16,18 1-16</inkml:trace>
  <inkml:trace contextRef="#ctx0" brushRef="#br0" timeOffset="20325.4594">8837 10548 0,'-18'-18'16,"1"1"-16,-1 17 16,1 0-1,17 17-15,-18-17 16,18 18-16,0 0 0,0-1 15,0 19-15,0-19 16,18 1-16,-1-18 16,1 0-16,-1 0 15,1-18 1,0 1-16,-1-19 16,-17 19-16,0-1 0,-17 18 15,-1-18-15,-17 18 16,17 0-16,1 0 15,-1 0-15,18 18 0,-18 0 16,18-1-16,18 1 16,0-18-16,-1 0 15,36 0 1,-18-18-16,-17 18 0,17-35 16,-35 17-16,-35 1 15,17 17 1,-17-18-16,17 18 15,-17 0-15,0 0 0,0 18 16,17-18-16,0 0 16,36 17-16,0-17 15,17-17-15,-17 17 16,17-18-16,0 18 0,-17-17 16,-18-1-1,-53 18 1,35 0-16,-17 0 15,17 18-15,-17-18 0,0 35 16,35-18 0,17 1-16,1-18 15,35 0-15,-18-18 16,0 18-16,-17 0 0,17-17 16,-17 17-16,-18-18 15,-18 18 1,1 0-16,-1 18 0,-17-18 15,-18 17-15,35 1 16,18 0-16,0-1 16,18-17-1,35 0 1,-36 0-16,36-35 16,-35 35-16,0-18 0,-18 1 15,0-1-15,-18 1 16,0-1-16,1 18 0,-1-18 15,-17 18 1,17-17-16,1 17 16,17 17-16,17 1 15</inkml:trace>
  <inkml:trace contextRef="#ctx0" brushRef="#br0" timeOffset="20686.9198">8643 11042 0,'0'0'16,"0"18"-16,18 35 15,-18-18-15,17 0 16,-17 18-16,0-18 0,18 18 15,-18-18-15,0-17 0,18 17 16,-18-17-16,17-18 0,1 0 16</inkml:trace>
  <inkml:trace contextRef="#ctx0" brushRef="#br0" timeOffset="20898.3894">8855 11148 0,'-53'17'16,"106"-34"-16,-141 52 0,52-17 16,-17-1-16,36-17 15,17 18-15,17 0 16,54 17 0,-36-35-16,0 18 15,18-18-15,36 17 16,-54-17-16,35 0 15</inkml:trace>
  <inkml:trace contextRef="#ctx0" brushRef="#br0" timeOffset="21056.6721">9137 11201 0,'0'35'16,"0"-70"-16,0 88 0,18-53 0,-18 17 15,17 1-15,1-18 0,0 18 16,-1-36-16</inkml:trace>
  <inkml:trace contextRef="#ctx0" brushRef="#br0" timeOffset="21165.6021">9155 10883 0,'17'0'16</inkml:trace>
  <inkml:trace contextRef="#ctx0" brushRef="#br0" timeOffset="21254.8378">9313 11236 0,'0'18'16</inkml:trace>
  <inkml:trace contextRef="#ctx0" brushRef="#br0" timeOffset="21777.2288">9313 11236 0,'0'0'16,"36"-88"-16,-19 88 16,1 0-1,0 0-15,17 17 16,0-17-16,0 0 15,-17-17-15,0-1 16,-1 1-16,-34 17 31,-1-18-31,0 18 16,1 0 0,34 0-1,1 18 1,0-1-16,-1-17 15,1 18-15,17-18 16,-17 17-16,-1 1 16,1 0-16,0-1 15,-18 19-15,17-1 0,1 18 16,-18 70 0,0-70-16,0 53 15,0-71-15,-18 1 0,1 17 16,-1-53-16,-17 17 15,0-17-15,-1-53 16,19 18-16,17 0 16,0-18-16,17 0 15,1-18-15,17 1 0,53-36 16,-35 71-16,53-36 16,-53 36-16,-18 17 15,36-17-15,-53 35 16,-36 18-1</inkml:trace>
  <inkml:trace contextRef="#ctx0" brushRef="#br0" timeOffset="23896.6517">11183 5891 0,'-18'0'0,"1"18"15,-1-18 1,1 0-16,-1 35 16,18-17-16,0 0 15,0-1-15,18 1 16,-1-18-16,18 18 15,-17-18-15,0-18 0,17 0 16,-35 1 0,18-19-16,-18 19 15,-18-19-15,18 19 16,-35-1 0,-1 18-16,19 0 0,-18 0 15,17 18-15,18 17 16,0-17-16,0 17 15,18-17-15,-1-1 0,18-17 16,18 18-16,-17-36 16,17 1-1,-18-19-15,-18 19 16,-17-1-16,0-17 0,-17-1 16,-1 1-16,-17 18 15,0-1-15,17 18 16,0 18-16,-17-1 0,17 18 15,1 1-15,34 17 16,1-36-16,17 1 16,36-18-16,-36 0 15,0 0-15,1-35 16,-19 35-16,-17-36 16,-17 19-16,-1-1 15,0 0-15,-17 1 16,-18 17-16,36 0 15,-1 17-15,0-17 0,1 18 16,17 0-16,17-18 16,36 17-1,-35-17-15,0 0 16,-1 0-16,-17-17 16,-17 17-1,-1 0-15,-17-18 16,17 18-16</inkml:trace>
  <inkml:trace contextRef="#ctx0" brushRef="#br0" timeOffset="24980.4441">11606 5186 0,'0'0'16,"0"-18"-16,-17 18 15,17-17-15,0-1 47,17 18 78,-17-18-15,0 1-64,-17 17 1,17-18-47,-18 18 16,0 0 0,1 0-16,-1 0 0,-17 18 15,17-1-15,-17 1 16,17 0-16,18-1 15,-17 18-15,17-17 0,0 53 16,17-54-16,36 36 16,-17-35-1,52 17-15,-35-35 16,-18 0-16,18 0 0,-18-17 16,18-19-1,-18 1-15,-17 0 0,-18-1 16,0 19-16,0-54 15,-35 36-15,17 17 0,-17-17 16,-53 0-16,17-1 16,18 36-1,35 0-15,-17 18 0,18 0 16,17-1-16,0 1 16,17 0-16</inkml:trace>
  <inkml:trace contextRef="#ctx0" brushRef="#br0" timeOffset="26181.7808">11800 5098 0,'0'-18'16,"0"36"15,0 52-15,18-35-16,-18 18 0,35 71 15,-17-71 1,0 0-16,17-18 16,-17 18-16,17-35 0,0 34 15,0-52-15,1 0 16,-19 0-16,-17-17 16,0-1-16,18 1 0,-18-1 15,-18-35-15,18 18 16,-17-1-16,-1-16 15,-17-1 1,35 35-16,-18 0 0,0 1 16</inkml:trace>
  <inkml:trace contextRef="#ctx0" brushRef="#br0" timeOffset="26553.6164">11994 5009 0,'18'53'16,"-36"-106"-16,36 124 0,0-36 0,-1 1 16,-17-1-16,18 0 15,-18-17-15,18-1 0,-1 1 0,-17 0 16,18-18-16,0-18 15,-18 0-15,17 1 0,-17-1 16,0-17-16,0-18 16,0 35-16,0-17 15,0-18-15,-17 35 16,17 1-16,0 34 16,17 36-1,1-35 1,-1 17-16,-17-17 0,18 17 0,0-17 15,17 17 1,-17-35-16,17 18 16</inkml:trace>
  <inkml:trace contextRef="#ctx0" brushRef="#br0" timeOffset="26881.9274">12294 5080 0,'18'0'16,"17"-18"-1,1-17 1,-19 0-16,-17 17 16,0 1-16,-17-1 15,-1 18-15,0 0 16,-17 0-1,17 0-15,1 0 16,-1 35-16,18-17 16,0-1-16,18 36 15,-18-17-15,53-1 16,-36-17-16,54 17 16,-36-35-16,18 0 15,-35 0-15,-1 0 16</inkml:trace>
  <inkml:trace contextRef="#ctx0" brushRef="#br0" timeOffset="27488.5394">12488 5062 0,'0'0'16,"0"18"-16,18 0 0,0-18 15,-1 0 1,19 0 0,-19 0-16,1 0 0,-1-36 15,1 19-15,-18-1 16,0 0-16,-18-17 16,1 18-16,-1-1 15,1 18-15,-19 0 16,19 18-1,-1-1 1,18 18-16,0-17 0,0 17 16,18-17-16,17 17 15,-17 1-15,34-19 16,-34 1-16,0-18 0,-1 0 16,19 0-16,-19 0 31,-17-18-16,-17 18-15,17 18 32,0-36 15,0-17-47,0 0 15,0-18-15,0 35 16,17-17-16,19-18 15,-19 18-15,18 17 0,1 18 16,-1 0 0,18 35-16,-53-17 15,35 35-15,-35-36 16,18 36-16,-18-35 16,0 0-16</inkml:trace>
  <inkml:trace contextRef="#ctx0" brushRef="#br0" timeOffset="34613.6881">4480 10372 0,'0'-18'47,"0"0"-32,18 1 1,-18-1-16,35-35 15,-17 18-15,17-36 16,-17 54-16,-1-36 0,1 18 16,17-1-16,-17-17 0,53-17 15,-36 17 1,18-35-16,-18 35 16,0 0-16,36-53 15,-36 53-15,-17 0 0,52-53 16,-34 53-1,-1 1-15,0-1 0,0 0 16,1 0-16,34-71 16,-34 71-16,16-70 15,-16 70-15,17-53 16,-18 53-16,-17 0 16,17 0-16,-18 0 0,54-52 15,-53 34-15,52-35 16,-35 36-16,18 17 15,-17-18-15,34-35 16,-34 53-16,34-52 16,-52 52-16,17 0 0,0 0 15,-17 0-15,17 0 16,-17 0-16,52-53 16,-52 53-16,17 18 0,-17-18 15,0 18-15,-1-18 0,18 18 16,-17-1-16,0-16 0,17 16 15,0-52 1,1 53-16,-1-36 16,-17 36-16,-1 0 15,1 17-15,-1-17 0,-17 17 0,18 0 16,0 1-16,-1-18 16,1-1-16,0 1 15,-1 17-15,1 1 0,0-19 16,-1 1-16,1 18 0,-18-1 15,17-17 1,1 17-16,-18 0 0,0 1 16,0-1-1,-18 0 17,1 18-17</inkml:trace>
  <inkml:trace contextRef="#ctx0" brushRef="#br0" timeOffset="40095.2178">6456 6244 0,'-18'0'16,"1"18"-16,-1-18 16,0 0-16,18 17 15,-17-17 1,34 0 15,1 0-15,0 0-1,17-17-15,0-1 16,0 1-16,54-19 16,-36 19-16,-1 17 0,-16-18 15,17 0-15,-18 18 0,53-35 16,-53 35-16,1-18 16,-1 1-1,-17 17-15,-18 17 16,-18 54-1,18-36-15,-18 1 16,18 16-16,18-16 16,-18-19-16,35 36 15,-17-35 1</inkml:trace>
  <inkml:trace contextRef="#ctx0" brushRef="#br0" timeOffset="42375.8416">8802 10425 0,'17'0'31,"-17"-18"-15,0 0 0,18 18-1,0-17-15,-1-1 16,1 0 0,0-17-16,-1 35 15,-17-18-15,18-17 16,0 18-16,-1-1 15,1 0-15,-1-17 16,1 17 0,0 1-16,-1-1 15,-17 0-15,18-17 0,0 0 16,-1 0-16,19-18 16,-19 17-16,1 19 15,0-18-15,-1-1 0,1 1 16,-1 0-16,1-1 0,0 1 15,-1 0-15,19-36 16,-1 36-16,-35 0 0,18-1 16,-1 1-16,1 18 15,-1-19-15,1 19 0,0-19 16,-1 19-16,1-19 0,17-34 16,-17 35-16,17-36 15,-17 36-15,-1-1 16,19 1-16,-19 0 0,1 0 15,17-36-15,-17 18 16,35-17 0,-35 17-16,-1 0 15,1 18-15,-1-1 0,19-52 16,-19 53-16,19-36 16,-19 36-16,19-18 15,-19 18-15,1 17 16,17-52-16,-17 34 15,-1 1-15,1 17 0,35-52 16,-35 35-16,17-36 16,-18 53-16,1-17 15,35-36 1,-35 36-16,-1-18 0,19 18 16,-19 0-16,36-53 15,-35 52-15,17-52 16,-17 53-16,-18 0 0,17-1 15,1 19-15,0-19 0,-1 19 16,1-36 0,0 17-16,17-34 15,-18 35-15,19-1 0,-1-52 16,-17 53-16,17-18 16,-35 18-16,35-36 15,-17 54-15,-1-19 16,-17 19-16,18-19 15,0 19-15,-1-19 16,1 19-16,0-19 16,-1 19-16,19-36 15,-19 18-15,1 17 16,0 0-16,17-35 16,-18 36-16,19-36 15,-19 35-15,1-17 0,17 0 16,-17 17-1,-18 0-15,18 18 0,-18-17 16,0-1 0,17 18-1,-34 0 1,-1 18 0,0-1-1,1 1-15</inkml:trace>
  <inkml:trace contextRef="#ctx0" brushRef="#br0" timeOffset="42904.4767">10883 6244 0,'0'0'0,"-17"0"0,-1 18 16,0-18-16,36 0 46,0-18-30,-1 1 0,1 17-16,-1-18 15,19 0-15,-19 18 0,19-17 16,-19-1-16,54-17 16,-36 17-16,0 0 15,1 1-15,34-18 0,-34 17 16,-1 18-1,-18 0-15,-17 18 16,18 34 0,-18-34-16,18 17 15,-1 18 1,-17-35-16,18 35 16,0-36-16,-18 1 0,17 0 15,-17-1-15,0 1 0,0 0 16,0 35-16,0-18 15</inkml:trace>
  <inkml:trace contextRef="#ctx0" brushRef="#br0" timeOffset="67779.1477">28346 12435 0,'0'-17'0,"17"17"15,1 0-15,17 0 16,53 0 0,-35 0-16,18 0 0,-1 0 15,107 0-15,-89 0 16,0 0-16,-35 0 0,35-18 15</inkml:trace>
  <inkml:trace contextRef="#ctx0" brushRef="#br0" timeOffset="70954.7767">5944 16016 0,'0'-35'16,"18"35"-16,-18 53 15,18 0-15,-1 17 16,1 89-16,-18-88 15,18 17-15,-18-18 0,0 1 16,17-18-16,-17 0 16,0-18-16,18-17 0,-18-1 15,17-17-15</inkml:trace>
  <inkml:trace contextRef="#ctx0" brushRef="#br0" timeOffset="71144.2809">5997 16051 0,'71'-17'0,"-142"34"0,195-34 16,-89-1-16,18 0 16,0 18-16,35-17 15,-53 17-15,1 17 16,-36 1-16,-18 0 15</inkml:trace>
  <inkml:trace contextRef="#ctx0" brushRef="#br0" timeOffset="71272.1206">6085 16369 0,'53'0'16,"-106"0"-16,142-18 0,-19 1 15,-35-1-15,18 0 16,-17 18-1</inkml:trace>
  <inkml:trace contextRef="#ctx0" brushRef="#br0" timeOffset="71404.4734">6491 16422 0,'0'0'16,"35"35"-16,-17-17 0,0 35 15,-18-36-15</inkml:trace>
  <inkml:trace contextRef="#ctx0" brushRef="#br0" timeOffset="72039.1299">6650 16439 0,'0'0'16,"0"-17"-16,0-1 0,18 18 16,17 0-16,-35 18 15,17-18-15,1 17 0,0 1 16,-18 0-16,17-1 0,-17 19 16,18-36-16,-18 17 15,18-17-15,-1 0 16,1 0-16,0-17 15,-1-1 1,1 18-16,-1 18 16,-17-1-1,18 1-15,0 0 16,-18-1 0,17-17-16,1-17 15,0-1-15,-1 0 0,1-17 16,0 0-16,-1-18 0,-17-35 15,0 52-15,-35-69 16,0 52-16,-18-18 16,17 36-16,1 35 15,18 17-15,17 54 16,17-18-16,18 53 16,1-71-16,34 53 15,-34-70 1,52 35-16,-53-53 15,18 17-15,-35-17 16</inkml:trace>
  <inkml:trace contextRef="#ctx0" brushRef="#br0" timeOffset="73128.4117">8220 16281 0,'0'17'16,"-18"19"-1,18-1-15,0 0 16,0 0-1,0-17-15,0 0 0,18-1 16,-1-17 0,-17-17-1,18-1-15,-18 0 16,18 18 0,-1 0-16,19 0 15,-1 18-15,-18 0 0,19-1 16,-1 1-16,-17 0 0,17-18 15,18 17 1,-35-17-16,-1 0 0,-17-17 16,-35-19-1,17 19 1,1-1-16,-1-17 16,0 17-16,18 1 0,0-1 15,18 0-15</inkml:trace>
  <inkml:trace contextRef="#ctx0" brushRef="#br0" timeOffset="73379.8137">8784 16457 0,'0'0'15,"-17"53"-15,17-35 0,17 17 16,1-35-16,-1 18 15,19-18-15,-1 0 16,-17-18-16,-1 18 0,-17-18 16,18 1-1,-18-1-15,-18 0 0,-17-35 16,17 36-16,1-18 0,-36-1 16,18 36-1,17 0-15</inkml:trace>
  <inkml:trace contextRef="#ctx0" brushRef="#br0" timeOffset="73612.9337">9102 16528 0,'-36'0'15,"72"0"-15,-89 0 0,35-18 0,18 0 16,-18-35-16,18 18 15,18-18-15,0 36 16,-1-1-16,1 18 0,35 0 16,-35 0-1,-1 0-15,1 18 16,0 17-16,-18-17 16,17-1-16,-17 1 0</inkml:trace>
  <inkml:trace contextRef="#ctx0" brushRef="#br0" timeOffset="73979.8193">9349 16439 0,'0'0'16,"-18"36"-16,18-19 0,0 19 15,0-19-15,35 19 16,-17-36-16,17 0 15,-17-18-15,17 0 0,-17 1 16,17-54 0,-17 36-16,-1-71 15,-17 71-15,0-18 16,-17 0-16,-1 0 0,-35-53 16,35 53-16,-52-35 15,52 70-15,1 18 16,-1 18-16,18 88 15,0-36-15,53 54 16,-35-71-16,52 35 16,-17-35-16,-18-18 15,36 0 1,-36-17-16,0 0 0,-17-18 16,0 0-16</inkml:trace>
  <inkml:trace contextRef="#ctx0" brushRef="#br0" timeOffset="74559.3158">10566 16228 0,'17'35'16,"-17"0"0,0-17-16,0 35 15,0-18-15,18 0 0,-18 36 16,18-53-16,-1 17 16,1-35-16,-18 18 15,18-18-15,-18-18 0,17-17 16,1 17-16,-18-17 15,0 17-15,17 0 16,1 18 0,0 36-16,-1-19 15,1 1-15,17 17 16,-17-17-16,0-18 16,-1 0-16,1 0 0,17-18 15,-35 1-15,0-19 16,0 19-16,0-1 0,-18-17 15,1-18 1,-1 35-16,1-17 16,17 17-16</inkml:trace>
  <inkml:trace contextRef="#ctx0" brushRef="#br0" timeOffset="74714.2263">11148 16051 0,'0'0'0,"17"0"15,19-17 1</inkml:trace>
  <inkml:trace contextRef="#ctx0" brushRef="#br0" timeOffset="74830.5356">11254 16439 0,'0'0'0,"-18"18"0,18 17 16,0-17-1,18-18-15</inkml:trace>
  <inkml:trace contextRef="#ctx0" brushRef="#br0" timeOffset="81185.1217">15699 12859 0,'0'0'15,"17"17"-15,19-17 0,-1 0 16,-18 0 0,19-17-16,-19-1 15,19 0-15,-1-17 0,18 0 16,-36 17-16,19 1 15,-19 17-15,19 35 16,-19-17 0,1-1-16,0 1 0,-1-1 15,36 1-15,-18-18 16,1 18-16,52-18 16,-35 0-16,0 0 0,0-18 15,35 18 1,-53 0-16,18 0 0,-18 0 15,1 0-15,34 18 16,-35-1-16,18 1 16,0-18-16,-17 18 0,16-18 15,19 17-15,-18-17 0,70 0 16,-52 0-16,-18 0 16,88 0-16,-70 0 15,-1 0-15,-17 0 16,35 0-16,-17 0 0,70 18 15,-53-18-15,71 18 16,-89-18-16,89 0 16,-88 0-16,-1 0 15,18 0-15,-17 0 0,88 0 16,-71 0-16,71 0 16,-71-18-16,-18 18 15,19 0-15,-19-18 16,71 18-16,-70 0 15,35-17-15,-53 17 16,0 0-16,-1 0 0,1 0 16,53 0-16,-53-18 15,53 0 1,-71 1-16,18-1 16,0 0-16,-18 18 0,1-17 0,-1-1 15,0 18-15,18-17 16,-18 17-16,-17-18 15,17 18-15,-17 0 0,52-18 16,-52 18-16,35 0 16,-18-17-16,36 17 15,-36 0-15,0-18 16,18 18-16,-17-18 0,52 18 16,-53 0-1,53 0-15,-35 0 0,35 0 16,-52 18-1,-1-18-15,0 18 0,0-1 16,71-17-16,-53 18 16,0-18-16,0 0 15,18 0-15,70 0 16,-53-18-16,-18 18 16,1 0-16,17 0 0,-17 0 15,17-17-15,-17 17 0,87 0 16,-87 0-16,52 0 15,-52 0-15,-1 0 0,54 17 16,-71-17 0,53 18-16,-53-18 15,52 35-15,-52-35 16,0 18-16,0-1 16,53-17-16,-53 18 0,70-18 15,-70 0 1,18 0-16,70 0 15,-70 0-15,87 0 16,-87 0-16,-1 0 0,19 0 16,52 0-1,-53 0-15,53 18 16,-53-18-16,71 0 16,-71 0-16,18 0 15,-18 0-15,106 0 0,-88-18 16,106 18-16,-106 0 15,-1 0-15,1 0 16,0 0-16,123 0 16,-123 0-16,141 0 15,-123 0-15,-1 0 0,1 18 16,-1-18-16,18 0 0,124 0 16,-124 17-16,176-17 15,-158 18 1,0-18-16,123 18 15,-141-18-15,-35 0 0,70 0 16,-105-18 0,-36 18-16</inkml:trace>
  <inkml:trace contextRef="#ctx0" brushRef="#br0" timeOffset="112106.4208">13000 16140 0,'0'-18'0,"-35"-17"16,35 17-1,-18-17-15,-35 17 16,35 0-16,-17 18 0,0 0 16,17 36-16,-17-19 0,-18 72 15,53-36-15,-18 52 16,36-52-1,35 0-15,-18-35 16,0-1-16,1-17 0,-1 0 16,53-52-16,-52 16 15,-19 1-15,1 0 0,-1-1 16,-17 1-16,0 0 16,-17 0-16,-18-1 0,17 19 15,-17-1-15,-1 18 16,19 18-16,17 17 15,0 0-15,0 1 0,0-1 0,35 18 16,0-36-16,18 36 16,-18-35-1,1 17-15,-1-35 16,-17 0-16,-1 0 0,1-17 16</inkml:trace>
  <inkml:trace contextRef="#ctx0" brushRef="#br0" timeOffset="112341.3869">13335 16316 0,'0'0'16,"0"-18"0,-35-35-1,17 18 1,18 18-16,-18-19 0,1-17 15,17 36-15,0-1 16,17 0-16,1 18 0,0 0 0,35 36 16,-18-36-1,-17 17-15,52 19 16,-52-36-16</inkml:trace>
  <inkml:trace contextRef="#ctx0" brushRef="#br0" timeOffset="112718.7546">13635 16087 0,'0'0'0,"-18"0"0,1-18 16,-19 36 0,19-1-16,17 1 15,-18 17-15,0 1 0,18-1 16,0-18-16,18 36 16,0-35-16,17 0 15,-17-18-15,17 0 0,-17-18 16,17 0-16,-18 1 0,1-1 15,0-17-15,-18 17 0,0-35 16,-18 36-16,0-19 16,1 36-16,17 36 15,0-1-15,0 53 16,17-17-16,19-1 16,-19-17-16,1 18 0,17 17 15,-17-35-15,-18 17 16,0-52-1,-18 0-15,-35-18 16,0 0-16,1-18 16,16 0-16,-70-35 0,53 36 15,18-19-15,-18 1 16</inkml:trace>
  <inkml:trace contextRef="#ctx0" brushRef="#br0" timeOffset="113547.9734">14323 16104 0,'0'36'0,"0"-19"15,17 54 1,-17-36-16,0 18 0,0-18 16,18-17-16,-18 35 15,0-36-15,0-34 16,0-18-1,0-1-15,18-52 16,-18 53-16,0-53 16,17 70-16,1-17 15,0 17-15,-1 36 16,1 35 0,-18-18-16,0-17 0,18 17 15,-1 0 1,1-17-16,-1-18 15,1 0-15,17-36 16,-35 19-16,18-18 16,0-1-16,-1 19 15,1 17-15,0 0 16,-1 17 0,-17 1-16,0 17 0,18 0 15,-18-17-15,17 35 16,-17-18-16,36 1 15,-19-19-15,36-17 16,-35 0-16</inkml:trace>
  <inkml:trace contextRef="#ctx0" brushRef="#br0" timeOffset="114070.5415">14993 16175 0,'-35'18'0,"0"17"15,17-18-15,0 1 0,18 35 16,0-35-16,36-1 16,-19 1-16,54-18 15,-54 0 1,19 0-16,-19-18 0,1 1 16,0-1-16,-18-35 15,-18 35-15,0-34 16,1 34-16,-1 18 0,0-18 15,1 18 1,17 18-16,0 0 16,17-1-16,36 18 15,-35-35-15,35 18 16,-36 0-16,19-1 16,-19-17-16,1 0 15,0-17 1,-18-1-1,0 0-15,-18 18 16,18-17-16,-18 17 16,1 0-1,17 17 1,0 1-16,17 0 16,1-1-16,0-17 0,17 0 15,0 0-15,18 18 16,-35 0-16,17-1 15,-17-17-15,-1 18 16,1 0-16,0-18 16</inkml:trace>
  <inkml:trace contextRef="#ctx0" brushRef="#br0" timeOffset="114226.9589">15487 16157 0,'0'0'0,"-18"36"16,-17-19-16,17 18 0,-17 18 16,17-35-1,1 17-15,-1-17 0,1 17 16,-1-17-16,18-1 0,-18-17 16</inkml:trace>
  <inkml:trace contextRef="#ctx0" brushRef="#br0" timeOffset="114911.3101">14940 16880 0,'0'-17'0,"0"34"16,-17 1-1,17 0 1,-18-1-16,18 1 0,0 0 0,0 17 16,0-17-16,0-1 15,18 1-15,-1-18 16,1 0-16,17 0 16,-17 0-16,-1-18 15,19 1-15,-19-1 16,1-17-1,-18 17-15,18 18 0,-18 18 16,17-1 0,-17 1-16,35 0 15,-17-1-15,0-17 16,-1 0-16,1 0 0,0 0 16,-1-17-16,-17-1 15,0 0-15,-17 1 0,-1-1 16,-17-17-16,17 17 15,0-17-15</inkml:trace>
  <inkml:trace contextRef="#ctx0" brushRef="#br0" timeOffset="115944.9238">17110 15893 0,'0'0'0,"-18"-18"16,18 0-16,-35 1 15,17-1-15,-17 0 16,0 18-16,-1 0 0,-34 0 15,35 18-15,-1 0 0,1 35 16,17-36-16,36 19 16,0-1-16,52-18 15,-35 1 1,18 0-16,-17-1 0,17 1 16,-18 0-16,0-1 0,-17 19 15,-18-19-15,0 1 16,-18 17-16,-17-17 15,-18-1 1,18-17-16,-1 0 16,1-17-16,17-18 15</inkml:trace>
  <inkml:trace contextRef="#ctx0" brushRef="#br0" timeOffset="116101.3381">17286 16051 0,'35'53'16,"-70"-106"-16,88 142 0,-18-36 16,-17-18-16,0-18 0,-18 1 15,35 17 1,-17-35-16</inkml:trace>
  <inkml:trace contextRef="#ctx0" brushRef="#br0" timeOffset="116207.6214">17321 15804 0,'0'-17'16</inkml:trace>
  <inkml:trace contextRef="#ctx0" brushRef="#br0" timeOffset="116572.591">17639 16228 0,'0'35'16,"0"-70"-16,0 52 15,18-52 1,-18 0-16,17-36 16,1 54-16,-1-19 15,-17 19-15,36 17 16,-36 17-16,17 36 15,-17-17 1,0-19-16,18 1 16,-18 0-16,18-1 0,-1-17 15,1-17-15,17-1 16,-17 0-16,-18 1 16,17-19-16,1 1 15,0 35-15,-1 0 16,1 0-16,0 0 0,-1 53 15,1-35-15,-18 17 16,18 35-16,-1-34 16,1-1-1</inkml:trace>
  <inkml:trace contextRef="#ctx0" brushRef="#br0" timeOffset="117157.809">18538 15363 0,'-17'-35'15,"34"70"-15,-52-70 0,18 35 16,-1 35-16,18 1 16,-18 123-16,1-54 15,-1 142-15,0-106 16,18 71-16,18-124 16,35 53-16,-18-88 15,53 18-15,-52-36 16,-1-17-16,18-18 15,-35 0-15</inkml:trace>
  <inkml:trace contextRef="#ctx0" brushRef="#br0" timeOffset="120744.3387">18874 16087 0,'17'17'16,"19"-17"-1,-19 0-15,18 0 0,36-17 16,-36-1-16,18 0 15,-35-17-15,17 17 0,0-17 16,-17-18-16,-18 36 16,-18-36-16,-17 17 15,-35-16-15,34 34 16,-52 0 0,53 18-16,-53 18 15,52 17-15,-17 18 16,36-18-16,17 71 15,17-53-15,54 35 16,-36-52-16,18-1 16,-18 0-16,18-17 0,36 17 15,-54-17-15,35-18 16,-52 17-16,17-17 16,-17 0-16,-18-17 15</inkml:trace>
  <inkml:trace contextRef="#ctx0" brushRef="#br0" timeOffset="121734.0344">19544 16175 0,'0'18'32,"0"17"-17,0-18-15,-18 36 16,18-35-16,18 35 16,0-35-1,-1-1-15,1-17 16,-1 0-16,1 0 15,0 0-15,-1-17 0,19-19 16,-36 19 0,17-1-1,-17 36-15,0 17 16,18-17 0,17 17-16,-17-18 15,35-17-15,-36 0 16,1 0-16,0 0 0,-1 0 15,19-35 1,-36 18-16,0-1 0,0 0 16,0-17-16,-18-18 15,0 35-15,1-17 0,-1 18 16,0-1-16,-17 0 16,17 18-16</inkml:trace>
  <inkml:trace contextRef="#ctx0" brushRef="#br0" timeOffset="122297.032">20832 16404 0,'0'0'0,"0"18"0,17-1 0,-34 36 15,17-17 1,-53 17-16,17-18 15,1 0-15,-18 0 0,18 1 16,17-19-16</inkml:trace>
  <inkml:trace contextRef="#ctx0" brushRef="#br0" timeOffset="125249.5104">21590 16034 0,'-18'17'16,"36"-34"-16,-53 34 15,52 1-15,1-18 16,35 18-1,17-36-15,1 0 16,0-17 0,-36 0-1,-35 17-15,0-35 16,-18 18-16,1 17 0,-54-35 16,36 36-16,-36-18 15,36 35-15,-18 17 16,18 18-16,17-17 15,0 17-15,18 54 16,18-37-16,0 1 0,17-17 16,53 34-1,-53-52-15,18 0 0,0-1 16,18 1-16,-36-18 16,0 0-16,-17 0 15,-18 17-15</inkml:trace>
  <inkml:trace contextRef="#ctx0" brushRef="#br0" timeOffset="125638.0434">22172 16140 0,'18'17'31,"-1"19"-15,1-1-16,17 35 15,-35-52-15,18 53 16,0-54-16,-18 18 16,0-17-16,17-36 31</inkml:trace>
  <inkml:trace contextRef="#ctx0" brushRef="#br0" timeOffset="125846.6257">22366 16263 0,'-53'0'15,"106"0"-15,-123 0 0,52 0 0,0 0 16,1 0-16,-1 18 15,18-1-15,35 1 16,1 0-16,-1-1 16,35 1-16,-17 0 15,0-1-15,-35-17 16,0 0-16</inkml:trace>
  <inkml:trace contextRef="#ctx0" brushRef="#br0" timeOffset="126250.6894">22613 16263 0,'18'0'16,"-18"18"-16,0-1 0,17 19 15,1-19-15,-18 1 16,18 0-16,-18-1 0,17 1 16,1-18-16</inkml:trace>
  <inkml:trace contextRef="#ctx0" brushRef="#br0" timeOffset="126377.465">22613 16122 0,'0'0'16,"18"0"-1</inkml:trace>
  <inkml:trace contextRef="#ctx0" brushRef="#br0" timeOffset="127017.1658">22807 16369 0,'0'18'15,"18"-36"16,-18 0-31,17 1 16,1-1 0,-18 0-16,18 18 15,-18-17-15,17 17 0,1 0 16,0 17 0,-1 1-1,1-18-15,-1 18 16,1-18-16,0 0 15,-1 0 1,1-18-16,0 0 16,-1 18-16,-17-17 15,0-1-15,0 36 32,-17 17-17,17 0-15,0 18 16,0-35-16,17-1 15,-17 1-15,18 0 0,0-1 16,-1-17-16,1 18 16,0 0-1,-18-1-15,0 1 16,0 0-16,0 17 0,-18 18 16,18-18-16,-18 18 15,18-35-15,-35-1 16,17 1-16,1-18 15,-1-18 1,0-17-16,18 17 16,0-17-16,18 0 0,0-18 15,-1 18-15,19-1 0,-1-17 16,53 0-16,-35 18 16,18 0-16,-36 35 15,-18 0 1,1 0-16</inkml:trace>
  <inkml:trace contextRef="#ctx0" brushRef="#br0" timeOffset="129580.1256">23883 16140 0,'0'0'0,"-18"0"16,36 0-1,17-18 1,1 18-16,17-18 16,-36 18-16,18 0 15,18 18-15</inkml:trace>
  <inkml:trace contextRef="#ctx0" brushRef="#br0" timeOffset="130037.3642">24448 16210 0,'17'0'16,"1"0"-16,35-17 15,0 17-15,0-36 16,-18 19-16,0-1 0,-17-17 16,-18 17-16,17 0 0,-34-35 15,-1 36 1,-35-18-16,18 17 15,-36 0-15,36 18 16,-18 0-16,-17 36 16,52-19-16,-17 54 15,17-36-15,18 0 16,35 36-16,1-36 16,-1 0-16,18-17 15,17 0-15,-17-18 0,0 17 16,0-17-16,-18 0 0,36 0 15,-36 0-15,-17 0 16</inkml:trace>
  <inkml:trace contextRef="#ctx0" brushRef="#br0" timeOffset="130494.065">24994 16281 0,'0'0'16,"0"53"-16,18-36 15,-18 1-15,18-18 16,-18-18 0,0-17-1,0 17-15,0-17 16,17 17-16,-17 1 0,18-18 15,0 35 1,-1 0-16,-17 17 16,0 18-16,0 1 15,0-19-15,18 1 16,-1-36 15,19 1-15,-19-1-16,1 18 0,17-18 15,-17 18 1,17 18-16,-35 0 16,18 17-1,-18-17-15,0-1 16,0 1-16,17 0 16,1-18-1</inkml:trace>
  <inkml:trace contextRef="#ctx0" brushRef="#br0" timeOffset="130966.3828">25453 16245 0,'0'0'0,"-18"18"16,1 0-16,17-1 15,0 19 1,0-19-16,17-17 15,1 18-15,0-18 0,-1 0 0,1 0 16,17 0-16,-17-18 16,-18-17-1,0 17-15,0-17 16,0 17-16,-18 18 16,18-17-16,0-1 0,0 36 31,18 17-16,-18 0-15,35 1 16,-17-36-16,-1 17 16,1-17-16,0 0 15,-18-17 1,0-1-16,0 0 0,0 1 16,17-1-1,1 18-15,0 0 16,-1 18-16,18-1 15,-35 1-15,18-18 16,-18 18-16,18-18 16,-18 17-16,17-17 15</inkml:trace>
  <inkml:trace contextRef="#ctx0" brushRef="#br0" timeOffset="131400.1695">26158 16210 0,'0'18'15,"18"-18"1,0-18-16,17 18 16,0 0-16,1 0 0,17-17 15,-18 17-15,18 0 0,-18-18 16,18 0-16,-35 18 15</inkml:trace>
  <inkml:trace contextRef="#ctx0" brushRef="#br0" timeOffset="131572.6286">26388 15998 0,'0'89'16,"0"-178"-16,0 231 15,0-89-15,0 35 16,17-35-16,1-18 0,35 18 16,-18-36-16,-17-17 15</inkml:trace>
  <inkml:trace contextRef="#ctx0" brushRef="#br0" timeOffset="131977.4803">26935 16281 0,'0'0'15,"53"0"-15,-18 0 0,18-36 16,-36 36-16,19-52 16,-19 34-16,-17 0 15,0 1-15,-35-19 16,17 19-16,-35-1 16,18 18-16,18 0 15,-19 0-15,1 18 0,17-1 16,1 1-16,17 17 15,0 1-15,0 16 0,17 19 16,1-36-16,17 1 16,89-1-1,-36-35-15,-53 0 16,18-18 0,-35 18-16</inkml:trace>
  <inkml:trace contextRef="#ctx0" brushRef="#br0" timeOffset="132410.9383">27428 16334 0,'0'0'15,"0"35"-15,0 0 16,0-17-16,0 35 16,18-36-16,0 1 15,-1 0-15,1-18 16,-18-18-16,18-17 16,-18 17-16,0-35 15,17 36-15,-17-1 16,18 18-1,0 18 1,17 17-16,-17-18 16,-1 1-16,1-18 0,-1 18 15,19-18 1,-36-18 0,0-17-1,0 17-15,0 1 16,-18-1-16,18 0 0,0 1 0,0-1 15,0-17 1</inkml:trace>
  <inkml:trace contextRef="#ctx0" brushRef="#br0" timeOffset="132695.2251">27869 16351 0,'0'0'0,"0"18"32,0 17-17,0-17-15,36-1 16,-19 1-16,1-18 0,0 18 16,17-18-16,-17-18 15,-1 0-15,-17 1 16,0-1-16,0 1 0,0-1 15,-17 0-15,17 1 16,-18-1-16,0 0 16,1 18-1</inkml:trace>
  <inkml:trace contextRef="#ctx0" brushRef="#br0" timeOffset="133078.714">28099 16422 0,'0'17'16,"0"-34"-16,17 17 31,1-18-15,-18 1-16,18-19 16,-18 19-16,0-1 0,17 0 15,1 18 1,0 0-16,-18 18 15,17 0 1,-17-1-16,18 1 16,-18 0-16,18-18 15,-1-18 1,-17 0 0,18 1-16,-1 17 15,1 0-15,0 0 16,-1 0-16,1 0 15,0 17-15,-1 1 16,-17 0-16,0-1 0,0 1 16</inkml:trace>
  <inkml:trace contextRef="#ctx0" brushRef="#br0" timeOffset="133512.4203">28575 16334 0,'-18'17'16,"36"-34"-16,-53 52 15,17 0-15,18-17 16,18-1 0,-1-17-1,1-17-15,0 17 16,-18-18-1,0 1-15,0-1 16,0 0-16,17 18 16,-17-17-16,18 17 15,0 0-15,-18 17 16,17 1 0,-17 0-16,0-1 15,18-17 1,-1-17 15,1 17-31,0-18 0,-1 18 16,1 0-16,0-18 0,-1 18 15,19 0-15,-19 0 16,-17 18-16,18-18 16,-18 18-16,0 17 15,18-18-15</inkml:trace>
  <inkml:trace contextRef="#ctx0" brushRef="#br0" timeOffset="134012.9169">28998 15487 0,'0'0'0,"18"0"0,17 18 15,1-1-15,52 71 16,18 71-16,-71-71 16,0-17-16,18 70 15,-35-70-15,-18 17 16,0-53-16,-36 36 16,1-36-16,-35 18 15,34-18-15,-52 18 16</inkml:trace>
  <inkml:trace contextRef="#ctx0" brushRef="#br1" timeOffset="140698.8543">27975 12136 0,'0'-18'16,"53"-17"-16,-35-1 16,35 1-16,-18-18 0,89-53 15,-54 53 1,89-52-16,-89 52 15,1 0-15,17 0 16,-70 35-16,-1 1 0,1 17 16</inkml:trace>
  <inkml:trace contextRef="#ctx0" brushRef="#br1" timeOffset="140920.5118">28469 12206 0,'53'-35'16,"-106"70"-16,141-105 0,1-19 16,-37 36-16,72-70 15,-53 70-15,-19 0 16,1 18-16,0-36 15,-35 54-15,-18-1 0,-18 18 16</inkml:trace>
  <inkml:trace contextRef="#ctx0" brushRef="#br1" timeOffset="141052.1184">28787 11942 0,'0'0'16,"70"-36"-16,-17 1 15,53-18-15,-71 18 16,18 0-16,-18 17 0,1 0 16</inkml:trace>
  <inkml:trace contextRef="#ctx0" brushRef="#br1" timeOffset="141643.6427">29739 11818 0,'18'0'0,"35"0"16,-18-18-16,53-17 16,-53 18-16,18-19 15,-17 1-15,17-36 16,-36 36-16,1-18 16,-36 36-16,-17-36 15,0 53-15,-1-18 16,-105 18-1,71 35-15,34 36 16,19-36-16,17 53 16,17-35-16,1 0 15,17-18-15,18 1 16,-17-1-16,16 0 0,1-17 0,53 0 16,-53-1-1,18-17-15,-54 0 16,1 0-16</inkml:trace>
  <inkml:trace contextRef="#ctx0" brushRef="#br1" timeOffset="142105.1957">30445 11924 0,'0'18'15,"0"17"-15,17-18 0,-17 36 16,18-17-16,-18-19 16,35 71-1,1-52-15,-19-19 16,1-17-1,-1-17-15,1-1 16,0 0-16,-1-34 16,1 34-16,-18 0 15,18 18-15,-1 18 16,19 0 0,-19-1-16,19 1 15,-19-1 1,18 1-16,-17-18 0,0 0 15,-1 0-15,1 0 16,0-18-16,-1-34 16,-17 34-16,0-53 15,0 54 1,0-19-16,-17 1 0,17-35 16</inkml:trace>
  <inkml:trace contextRef="#ctx0" brushRef="#br1" timeOffset="148639.8175">30409 12559 0,'18'0'47,"-18"35"-31,18-17-16,-18 17 15,0 0-15,0 1 0,17 69 16,-17-52-16,0 0 16,0-17-16,18 17 0,-18-18 0,0 18 15,18-18-15,-18 0 0,0 36 16,0-36 0,0 0-16,0 1 15,0-19-15,0 1 0,-18 0 16,18-1-16,-18 1 15,1-1-15,-1-17 16,0 18-16,-52-18 16,35 0-16,-1 18 0,-52-18 15,35 0-15,-53 17 16,36-17-16,-1 0 16,-70 18-16,53-18 15,0 0-15,0 0 0,-106 18 16,-36-18-1,107 0-15,-1 0 16,-140 17-16,105-17 16,18 0-16,-18 0 15,0 18-15,-17-18 0,17 0 0,-17 0 16,-1 0-16,-17 0 16,-158 0-16,158 0 15,-194 0-15,194 0 16,-195 0-16,195-18 15,-211 18 1,211 0-16,-212 0 16,212 0-16,-18 0 15,18 0-15,0 0 0,-194 0 16,212 0-16,-18 18 16,17-18-16,-175 18 15,175-18-15,-158 17 16,176 1-16,1 0 0,-1-18 15,0 17-15,18 1 16,18-1-16,-19 1 0,-105 17 16,124-17-16,17-18 0,0 18 15,1-1-15,16-17 0,19 18 16,-89 0 0,106-18-16,-17 17 0,-19-17 15,54 0-15,17 0 16,1 0-16,-1 0 0,18-17 31,-17 34 0,-1 1-15,0-1 0,1 19-16,17-19 15,-18 1-15,18 17 16,0 36-16,0-36 15,0 18-15,0 0 0,0 18 16,0-19-16,18 72 16,-18-71-16,17 53 15,-17-53-15,0-18 16,0 0-16,0 18 0,0-35 16,0 35-16,0-36 15,0 1-15,-17-18 16</inkml:trace>
  <inkml:trace contextRef="#ctx0" brushRef="#br1" timeOffset="148906.5256">18962 14764 0,'17'70'16,"-34"-140"-16,52 176 0,-17-71 16,-1 0-16,1 0 0,17 1 0,1-19 15,-1-17-15,0 18 0,36-36 16,-18 1 0,17-36-16,-35 18 15,18-18 1,-53 17-16,18 19 0,-18-1 0,-18 0 15,1 18 1</inkml:trace>
  <inkml:trace contextRef="#ctx0" brushRef="#br1" timeOffset="152121.1482">21572 15293 0,'-17'0'16,"-1"0"-1,18-18-15,-18 18 31,18-17-15,18 17 15,0-18-15,17 0-16,0 1 16,1-1-16,-1 0 15,35 1-15,-17 17 16,71 0-16,-54 17 15,124 1-15,-88 0 16,18-18-16,-1 0 16,18 0-16,0 0 0,124 0 15,-142 0-15,124-36 16,-141 19-16,-18 17 16,18-18-16,-18-17 15,-17 17-15,0 1 0,-19-1 0,1-17 16,0 17-16,18-35 15,-54 18-15,1 0 16,-18 17-16,0-17 0,0 17 16,-18 0-16,1-17 0,-1 17 15,-17 1-15,17 17 16,1 0 0,-1 0-16,18 17 0,0 1 15,0 35-15,0-18 16,0 1-16,18-1 0,35 18 15,-36-18-15,18 0 16,1 1-16,17-1 16,-18-17-16,18-1 0,-18 1 15,18-18-15,53 0 16,-36 0-16,-17 0 16,88-18-16,-70 18 15,0 0-15,52 0 16,-70 0-16,18 0 0,-1 0 15,1 0-15,87 0 16,-87 18-16,123-18 16,-106 0-16,106 0 15,-106 0-15,18 0 16,71-18-16,-72 18 16,107 0-1,-124 0-15,18-17 16,0 17-16,17 0 0,-17 0 0,0 0 15,0 0-15,88-18 16,-123 18-16,17 0 16,-35 18-16,0-18 0,-18 0 0,18 0 15,-36 0 1,19 17-16,17-17 16,-36 0-16,19 0 15,-19 18-15,18-18 0,-17 0 16,17 17-1,-35 1-15,18-18 16,0 18-16,-1-1 16,1 1-16,0 0 15,-1-1-15,1 1 16,-1-18-16,-17 18 0,18-18 0,0 17 16</inkml:trace>
  <inkml:trace contextRef="#ctx0" brushRef="#br1" timeOffset="154673.3879">17604 17022 0,'0'17'16,"0"1"-16,0 35 15,0 0-15,0 0 0,17 105 16,-17 1 0,0-53-16,0 53 15,0-89-15,0 54 16,-17-89-16,17 18 15,0-35-15,0-36 16</inkml:trace>
  <inkml:trace contextRef="#ctx0" brushRef="#br1" timeOffset="155006.5663">17304 17286 0,'0'-18'16,"17"1"-1,1-1-15,0 1 0,-1-1 16,36-35-1,-35 18-15,0-1 0,17 19 16,-18-18-16,19-1 16,-19 19-16,1-1 0,-18 0 15,18 18-15,-1 0 16,1 18-16,0 0 0,-18 17 16,52 35-1,-16-34-15,34 34 16</inkml:trace>
  <inkml:trace contextRef="#ctx0" brushRef="#br1" timeOffset="156953.5726">19032 16810 0,'0'18'15,"-17"-1"1,17 36-16,0 0 16,0-35-16,17-1 15,1-17-15,17-17 16,-17 17-1,-18-18-15,35-17 16,-17 17-16,-18 0 0,17 1 16,1 17-1,0 0-15,-1 0 16,1 35 0,0-17-16,-1-18 15,1 0-15,0 0 16,-1 0-16,19-18 15,-19 0 1,18 18 0,-17 0-16,0 0 15,-1 0-15,1 18 16,0 0-16,17-1 0,-17 1 16,17-18-1,-18 0-15,19 0 16,-19-18-16,1 18 15,0-17-15,17 17 0,-17 0 16,-1-18-16,1 18 16,-1 0-16,1 0 0,0 0 0,-1 0 15,1 0 1</inkml:trace>
  <inkml:trace contextRef="#ctx0" brushRef="#br1" timeOffset="160645.0272">22013 16933 0,'53'18'0,"-35"0"15,17-1-15,0 19 16,-17-36-16,0 17 15,-1-17-15,-17 18 0,18-18 16,0 0 0,-1 0-16,19-18 15,-19 18-15,1 0 16,-1 18-16,19-18 16,-19 17-16,1 1 0,0 0 0,17-1 15,0 1 1,1-18-16,-1 0 15,0 0-15,-17 0 0,35-18 16,-36 18-16,19-17 16,34-1-16,-52 0 15,17 1-15,-17 17 16,-1 0-16,1-18 0,17 18 16,-17 18-1,-1-18-15,19 17 16,-19-17-16,1 0 15,35 0 1,-18 0-16,-17 0 0,17-17 16,18 17-16,-18-18 15,18 18-15,-17 0 16,16 0-16,-34 0 16,35 0-16,-35 0 15,17 18 1,-17-18-16,34 0 15,-34 0-15,0 0 16,17 0-16,0 0 16,1 0-16,17-18 15,-36 18-15,18 0 16,18 0-16,-35 0 16,0 0-16,17 0 15,-17 0-15,17 0 0,-18 0 16,36 0-1,0-17-15,-17 17 16,-19-18-16,18 18 16,-17 0-16,0 18 0,-1-18 15,19 17-15,-19-17 0,1 18 16,35-1-16,-35-17 16,34-17-1,-16 17-15,34-18 16,-34 1-16,-1-1 0,0 18 15,-17-18-15,52 18 16,-34 0-16,34 0 16,-35 18-16,36-18 15,-36 0-15,18 18 16,-35-18-16,-1 0 16,1 0-16,0 0 0,17 0 15,0 0-15,18 0 16,0 0-16,-18 0 15,36 0 1,-18 0-16,17 17 16,19-17-16,-54 0 15,35 0-15,-17 0 16,36 0-16,-37 0 16,19-17-1,-18 17-15,-35 0 16,17 0-16,18 0 0,-36 0 15,19 0-15,-19 0 16,1 0-16,0 0 0,17 0 16,18 0-16,-18 0 15,0 0-15,18 0 0,35-18 16,-52 0-16,52 1 16,-53 17-16,36 0 15,-54 0-15,36-18 16,-17 18-16,17 0 15,-18 0 1,-18 0-16,54 0 16,-36 0-16,1 0 15,16 0-15,-16 0 0,17 0 0,-18 0 16,18 0 0,-36 18-16,19-18 15,-19 0-15,1 0 0,35 17 16,-35-17-16,17 0 15,-17 0-15,17 0 0,35 0 16,-34 0-16,34 0 16,-17 0-16,35 0 15,-35 0-15,35 0 16,-35 0-16,53 0 16,-71 0-16,54-17 15,-72 17-15,1-18 16,0 18-16,-1 0 0</inkml:trace>
  <inkml:trace contextRef="#ctx0" brushRef="#br0" timeOffset="188741.289">23760 17762 0,'0'0'0,"0"-17"0,-18 17 16,36-18 15,35 36-15,17-1-16,-35 1 0,1-18 16,-1 18-16,0-1 15,0 19-15,-17-19 16,-18 1-16,0-1 0,-18 1 15,-52 17-15,35-17 16,-18 0 0,53-1-16,0 1 15,35 0-15,18 17 16,-18-17-16,18 17 16,0 18-16,-35-36 15,-1 19-15,-17-19 16,0 1-16,0 0 0,-17-1 15,-54 1-15,36-18 16,0 0-16,-36 0 16,36 0-16,-18 0 15,53-18-15,-18 18 16,18-17-16,18 17 16,17-18-16,0 18 15</inkml:trace>
  <inkml:trace contextRef="#ctx0" brushRef="#br0" timeOffset="189075.7948">24624 18027 0,'0'-35'15,"-18"35"-15,1 0 16,-36 17-1,35 1-15,-17 17 0,17 1 16,18 16-16,0 19 16,18-36-16,17 1 0,0-19 15,71 18 1,-53-35-16,18 0 0,-18 0 16,-1-17-16,-16-1 0,-1-52 15,-35 34-15,0 1 16,-71-35-16,36 34 15,-71-34-15,53 70 16,-35-18 0,53 36-16,0 17 15,35-17-15</inkml:trace>
  <inkml:trace contextRef="#ctx0" brushRef="#br0" timeOffset="189659.1067">25523 18098 0,'-17'0'16,"34"0"-16,-17 0 16,71-18-1,-36 0-15,71 18 16,-71 0-16,36 0 15,-36 18-15,-17-18 16</inkml:trace>
  <inkml:trace contextRef="#ctx0" brushRef="#br0" timeOffset="190058.1679">26282 17833 0,'18'-35'16,"17"17"-1,-17 18-15,17-18 0,0 1 16,36-1-16,-54 18 15,19 0-15,-19 0 0,1 0 16,-1 18-16,1-18 16,0 0-16,-18 17 0,0 1 15,17 35 1,-17 17-16,18-34 16,-18 17-16,18 53 15,-1-18-15,1-53 16,0 18-16,-1-18 15,-17 0 1,0-17-16</inkml:trace>
  <inkml:trace contextRef="#ctx0" brushRef="#br0" timeOffset="190214.5838">26458 18203 0,'36'-17'15,"17"-1"1,-1 18-16,1-18 0,-17 1 16,52-1-1,-53 18-15,-17-17 0,-1 17 16</inkml:trace>
  <inkml:trace contextRef="#ctx0" brushRef="#br0" timeOffset="190470.2856">27199 17798 0,'0'0'0,"71"-18"15,-36 18-15,0-18 16,36 1 0,-36 17-16,-17 0 0,-1-18 15,-34 36 1,-19-18 0</inkml:trace>
  <inkml:trace contextRef="#ctx0" brushRef="#br0" timeOffset="190805.1289">27217 17798 0,'-35'17'16,"70"-34"-16,-88 52 16,53-17-16,-18 34 15,18-34-15,0 17 0,18-17 16,35 35-16,-36-35 15,19-1-15,34 19 16,-52-19-16,17-17 16,-17 35-16,-1-17 0,-17 0 15,-17-1 1,-1 19-16,1-36 16,-19 17-16,19-17 15,-1 0-15,0 0 16,1 0-16,-1 0 15,0 0-15,1 0 16,17-17-16</inkml:trace>
  <inkml:trace contextRef="#ctx0" brushRef="#br0" timeOffset="191121.4846">27852 17974 0,'0'0'16,"-35"18"-16,17-1 0,0 1 15,18 17 1,0-17-16,0 0 15,18-1-15,0 1 16,-1-18 0,-17-18-16,0 1 15,0-1 1,0 0 0,-17 18-16,17-17 15</inkml:trace>
  <inkml:trace contextRef="#ctx0" brushRef="#br0" timeOffset="191377.6666">28187 17762 0,'0'0'0,"0"-17"0,18 17 0,-18 17 16,0 1-1,0 0-15,-18 35 0,0-18 16,-17 18-16,-18 70 16,35-52-16,-17-18 15,18 0-15,-1 0 0,0-18 0,18 35 16,0-52 0,18 17-16,17-35 15,-17 0-15</inkml:trace>
  <inkml:trace contextRef="#ctx0" brushRef="#br0" timeOffset="191599.7563">28258 18256 0,'0'36'0,"0"-19"15,17 18-15,1-35 16,-1 18-1,1 0-15,0-18 16,-1-18-16,-17 0 16,0 1-16,0-1 15,-17 1-15,17-1 16,-18 18-16,0-18 0,1 18 16</inkml:trace>
  <inkml:trace contextRef="#ctx0" brushRef="#br0" timeOffset="226018.9606">26599 9454 0,'36'-17'16,"-1"17"-16,-17-18 15,17 18-15,18 0 16,-18 0-16,0 0 0,1 0 0,34-17 16,-52 17-16,0 0 15,-1-18-15,1 0 16,-18 1-16,0-1 15</inkml:trace>
  <inkml:trace contextRef="#ctx0" brushRef="#br0" timeOffset="226235.0343">26917 9155 0,'-18'53'16,"36"-106"-16,-36 141 0,1-53 15,-1 18-15,0 0 0,-17 53 16,35-36-16,0-17 16,0-18-16,53 18 15,-18-17-15,-17-36 16,35 17-16,-18-17 0,0 0 0,1 0 16,-1-17-1</inkml:trace>
  <inkml:trace contextRef="#ctx0" brushRef="#br0" timeOffset="226396.2008">27252 9578 0,'53'0'0,"-35"0"15,-1-18-15,36 18 16,-18-17-16,-17 17 15</inkml:trace>
  <inkml:trace contextRef="#ctx0" brushRef="#br0" timeOffset="226718.0543">27834 9208 0,'-53'0'16,"106"0"-16,-123 0 0,34 17 0,1 1 16,0-1-16,17 1 0,1 17 0,-1 18 15,18-35 1,18 17-16,34 18 16,-16-35-16,-1 17 0,0-17 15,1-1-15,-19 1 0,36 0 16,-35-1-16,-36 1 31,-52-18-31,34 0 16,1 17-16,0-17 0,-1 0 15,19 0-15,-1 0 16,36 0-16</inkml:trace>
  <inkml:trace contextRef="#ctx0" brushRef="#br0" timeOffset="227086.5343">28028 9525 0,'-17'35'0,"34"-70"0,-34 106 16,17-54-16,0 18 16,17-35-16,1 0 15,-1 0-15,1-52 16,-18 34-1,0-53-15,0 36 16,-18 0-16,1-36 16,-1 54-16,18-1 15,0 36-15,0-1 16,18 19-16,-1-1 16,1 0-16,35 36 15,-35-54-15,52 19 16,-52-36-16,17 0 15,-17 0-15,-18-18 0,-18-35 16,1 35-16,-36-35 16,35 36-1,0-1-15,-17 1 16</inkml:trace>
  <inkml:trace contextRef="#ctx0" brushRef="#br0" timeOffset="227319.2734">28452 9296 0,'0'0'0,"0"17"16,0 1-16,0 0 16,0 17-16,0 0 0,17 36 15,1-36-15,-1 36 16,1-54-16,17 18 15,18-17 1,-35-18-16,0-18 16,-18-17-1</inkml:trace>
  <inkml:trace contextRef="#ctx0" brushRef="#br0" timeOffset="227457.5406">28522 9490 0,'0'0'0,"18"0"0,-1 0 16,1 0-16,17 0 16,-17 0-16,0-18 15,-1 18-15</inkml:trace>
  <inkml:trace contextRef="#ctx0" brushRef="#br0" timeOffset="227585.3803">28540 9278 0,'35'0'16,"-70"0"-16,105-18 0,-17 1 15,-18 17-15,-17 0 0,0-18 16</inkml:trace>
  <inkml:trace contextRef="#ctx0" brushRef="#br0" timeOffset="230405.7545">26564 10125 0,'0'0'0,"18"0"15,-1 0-15,72 0 16,-36 0-16,17 0 0,18 0 16,1-18-16,16 18 15,36 0-15,-17-18 0,176 18 16,-141-17-16,17 17 16,-17-18-16,-1 18 0,-16-17 15,122-1-15,-176 18 16,18 0-16,-88 0 15</inkml:trace>
  <inkml:trace contextRef="#ctx0" brushRef="#br0" timeOffset="232062.2557">17445 5345 0,'-18'-36'16,"18"19"0,18-1-1,17 0-15,0 1 0,18 17 0,18 0 16,-53 0-1,-1 17-15,1 1 0,-18 0 16,0 52-16,0-34 16,-18-19-16,18 18 0,0 1 15,0-1-15,0 0 0,18 1 16,-1-19-16,1 18 0,17 18 16,1-35-1,-1 17-15,-35-17 16,-18 0-1,1-18-15,-19 17 0,-17-17 16,18 18-16,-18-1 16,36-17-16</inkml:trace>
  <inkml:trace contextRef="#ctx0" brushRef="#br0" timeOffset="232341.5517">18062 5627 0,'0'0'0,"-17"35"0,-1 18 15,18-18-15,35 1 16,-17-36 0,17 0-16,0 0 0,18-36 15,-17 19-15,34-54 16,-52 36-16,-1-18 0,-17 18 15,-17-1-15,-54-34 16,18 52-16,0 18 16,18 0-16,-18 18 0,18-1 15,0 1-15,-1 0 0,36 35 16</inkml:trace>
  <inkml:trace contextRef="#ctx0" brushRef="#br0" timeOffset="232619.069">18574 5415 0,'-53'35'16,"106"-70"-16,-124 106 0,54-18 16,17-36-16,35 36 15,0-35-15,0-1 0,1-17 16,52 0-16,-53 0 15,0-17-15,36-54 16,-89 18 0,-17-17-1,-35 35 1,17 17-16,17 18 0,1 0 0,-18 0 16,35 0-1</inkml:trace>
  <inkml:trace contextRef="#ctx0" brushRef="#br0" timeOffset="232980.0279">19050 5398 0,'0'0'15,"0"52"-15,18-16 0,-1-1 16,1 0-16,0-17 0,-1 0 0,1-18 15,-1 0-15,-34-36 16,-1-17 0,1 18-1,-19-35-15,36 34 16,0-34-16,18 34 16,17 19-16,18 17 15,35-18-15,-35 36 0,35 52 16,-70-34-1,0-1-15,-1 0 0,-17 0 16,-17 1-16,-19-19 16,1 19-16,-18-19 0,0 1 0,-35 0 15,53-18-15,0 0 16,52 0 0</inkml:trace>
  <inkml:trace contextRef="#ctx0" brushRef="#br0" timeOffset="233259.2716">19773 5415 0,'0'0'0,"18"0"0,52 0 15,-17 0 1,0 0-16,18 0 16,-18-17-16,0 17 0,0 0 0,-1-18 15,1 0-15,-53 1 16</inkml:trace>
  <inkml:trace contextRef="#ctx0" brushRef="#br0" timeOffset="233474.8441">20179 5186 0,'0'0'0,"53"0"0,35 35 15,-35-17-15,53 17 16,-53-17-16,-36-1 15,1 1-15,-18 35 16,-18-18-16,-70 18 16,53-18-16,-71 18 15,88-35-15,-17-18 16,17 18-16,1-18 0,-1 0 16</inkml:trace>
  <inkml:trace contextRef="#ctx0" brushRef="#br0" timeOffset="234026.8434">20761 5062 0,'0'-17'0,"0"34"0,18-34 16,52 17-1,-17 0-15,0 0 16,53 53-16,-71-18 15,0 0-15,-17 0 0,-18 18 16,-18 18 0,1-36-16,-19 1 0,1-1 0,-18 0 15,18-17 1,17-18-16,18 17 0,18-17 16,70 0-1,-35 0-15,53 0 16,-71 0-16,18 0 15</inkml:trace>
  <inkml:trace contextRef="#ctx0" brushRef="#br0" timeOffset="234537.8479">21572 5115 0,'36'53'16,"-19"-18"-16,1 54 15,0-54-15,17 53 16,-18-53-16,1 18 16,-18-35-16,-18-36 31,-17-35-15,0 18-16,0-35 15,17 17-15,0-36 16,18 37-16,53-1 15,-17 35-15,16 0 0,54 18 16,-53 0-16,0 36 16,35 17-1,-35-18-15,0 53 16,-53-53-16,0 1 0,0-1 16,-17-17-16,-19 17 15,-17-18-15,18 1 0,-18 0 0,18-1 16,-36-17-1,54 18-15,-19-36 16</inkml:trace>
  <inkml:trace contextRef="#ctx0" brushRef="#br0" timeOffset="244908.5813">18115 5450 0,'0'-17'15,"-17"17"17,-1 17-17,18 1-15,-18 17 16,18 1-16,0-19 0,18 36 15,-18-35-15</inkml:trace>
  <inkml:trace contextRef="#ctx0" brushRef="#br0" timeOffset="246855.4411">20020 5874 0,'18'0'31,"-1"0"0,1 0-31,0 0 16,-18 17-1,-18 19-15,0 17 16,1-18 0,-1 0-16,1 18 0,17-18 15,0 1-15,0-1 0,0 18 16,17-18-16,18 0 16,-17-17-16,0 17 15,-1-17-15,1 0 16,-18-1-16,18 36 15,-18-35-15,-18 17 16,0 36-16,18-36 16,-17 35-16,17-52 15,0 17-15,0-17 0,0 0 16,17-1-16</inkml:trace>
  <inkml:trace contextRef="#ctx0" brushRef="#br0" timeOffset="247262.1992">19738 6068 0,'0'17'16,"0"-34"-16,18 17 16,-1-18-1,18 1-15,-17-1 16,0 0-16,17 1 0,0-19 15,1 19-15,-19-1 16,1 0-16,0 18 0,17-17 16,-18 17-1,1 17 1,-18 1-16,35 35 16,-17-35-16,0-1 0,35 19 15,-36-19 1,1 1-16</inkml:trace>
  <inkml:trace contextRef="#ctx0" brushRef="#br0" timeOffset="269996.5823">5239 15363 0,'-18'0'15,"36"0"17,17-17-32,36 17 15,-36 0-15,88 0 16,-52 0-16,35 0 0,123 0 15,-88 0 1,18 0-16,176 0 16,-141 0-16,-18 0 0,1 0 15,140 0 1,-52 0-16,-142 0 0,-34-18 16,52 1-1,-106 17-15</inkml:trace>
  <inkml:trace contextRef="#ctx0" brushRef="#br0" timeOffset="275807.2792">7108 5997 0,'-17'0'16,"-1"-17"0,36 34 15,-1-17-16,1 18-15,17-18 16,-17 0-16,17 0 0,54 0 16,-54 0-16,18 0 15,0 0-15,17-18 0,-17 18 16,71 0 0,-72-17-16,19 17 15,0 0-15,-1-18 0,71 18 16,-70 0-16,17 0 0,-17 0 15,17 0-15,53 0 16,-71 0-16,1 18 16,0-18-16,-1 0 0,1 0 15,87 0-15,-87 0 16,88-18-16,-71 18 16,0-18-16,0 1 0,89 17 15,-36-18 1,0 18-1,-71 0-15,72 0 16,-72 0-16,1 0 0,-1 18 16,89-18-16,-88-18 15,17 18-15,-35 0 0,17-18 16,1 18-16,-36 0 16,18 18-1,-18-18-15,1 0 16,-19 18-16,18-18 0,36 0 15,-53 0-15,17 0 16,-35-18-16,-18 0 16</inkml:trace>
  <inkml:trace contextRef="#ctx0" brushRef="#br0" timeOffset="276903.216">4463 10601 0,'17'0'32,"1"0"-32,0 0 15,17-18-15,0 18 0,18-17 16,-18-1-16,36 0 16,-36 18-16,53 0 15,-35 0-15,71 0 16,-71 0-1,17 0-15,89-17 16,-71 17-16,0-18 0,1 18 16,-1-17-16,18 17 15,-1-18-15,89 18 0,-88 0 16,106 0 0,-106 0-16,141 0 15,-124 18-15,1-18 16,-19 0-16,19 0 0,88 0 15,-107 0-15,89 0 16,-105 0-16,87 17 16,-88-17-16,-17 0 15,-18 18-15,17-18 0,36 0 16,-71-18-16,36 18 16,-36 0-16,18 0 15,-35 0 1,-36 18-1</inkml:trace>
  <inkml:trace contextRef="#ctx0" brushRef="#br2" timeOffset="312727.8777">16245 15081 0,'0'18'31,"0"0"-31,0-1 16,0 18-16,18-17 0,-18 17 15,0 1-15,18 17 0,-18-1 16,17 72-16,-17-36 15,18-17-15,-18 17 16,18 88-16,-18-88 16,17 1-16,-17-19 0,18 18 15,0 54-15,-1-72 16,-17 54 0,0-54-16,18-17 0,-18 18 0,0-18 15,17 17-15,-17-17 16,18 35-16,-18-35 15,18 0-15,-1-18 16,1-17-16,0 0 16,-1-1-1,1-17-15,17 0 16,0 0 0,1 0-1,-19 0-15,1 0 16,0 0-16,17 0 15,-17 0-15,-1 0 16,19 0-16,-19 0 0,36 0 16,-18 0-16,-17 0 15,35 18-15,-18-18 0,71 0 16,-53 0-16,53 0 16,-36 0-1,71 0-15,-88 0 16,18 0-16,88 0 15,-89 0-15,18 0 16,1 0-16,-19 0 0,18 0 0,1 0 16,69 17-16,-87-17 15,105 0 1,-88 18-16,89-18 16,-71 0-16,70 0 15,-70 0-15,88 0 16,-88 0-16,88 0 15,-106 0-15,18 0 16,-18 0-16,106 18 16,-106-18-16,89 0 15,-89 17-15,0-17 0,0 0 16,0 18-16,1-18 0,105 0 16,-106 0-1,88 0-15,-70 0 16,-18-18-16,0 18 0,89 0 15,-89 0-15,0 0 16,0 0-16,1 0 0,105 0 16,-106 0-1,18 0-15,-1-17 0,107 17 16,-106 0-16,0 0 16,0 0-16,-18 0 0,123 0 15,-105 0-15,106 17 16,-106-17-1,0 0-15,105 18 16,-105-18-16,123 0 16,-105 18-16,-18-18 0,17 0 15,-17 17-15,18-17 0,122 0 16,-122 0-16,123 0 16,-124 0-1,124 0-15,-106 0 16,106-17-16,-123 17 15,140 0-15,-140 0 16,-1-18-16,1 18 16,-1 0-16,124-18 15,-141 18-15,123-17 16,-123 17-16,88-18 16,0 0-1,-106 18-15,1 0 0,87-17 16,-105 17-16,70 0 15,-88 0-15,0 0 16,17 0-16,-35-18 16,-17 18-16,17 0 15,-17 0-15,0 0 0,-1 0 16,1-17-16,0 17 16,-1-18-1,1 0-15,-18 1 16,17-1-1,-17-17 1,0 17-16,0-35 16,0 36-16,0-54 15,0 18-15,-17-53 16,-1 53-16,1 0 16,-1 0-16,0 1 0,-17-54 15,0 53-15,-1-53 16,19 53-16,-1 0 15,-17-70-15,17-1 16,1 71-16,17-17 16,-18-1-16,0-70 15,1 71-15,-1-72 16,18 72-16,-18-54 16,1 89-16,17-18 15,0 0-15,-18 18 16,18-18-16,0 35 15,0 1-15,0-1 16,0 1 0,-18 17 15,1 0-15,-1 17-1,1 1-15,-36-1 16,35 1-16,-70 0 15,53-18-15,-18 0 16,-71 17-16,71-17 16,-17 18-16,-71-18 15,70 0-15,0 0 0,-17 18 16,18-18-16,-19 0 16,-69 0-16,70 0 15,-71 17-15,71-17 16,-89 0-16,71-17 15,-88 17-15,106 0 16,-106 0 0,106 0-16,-18 0 15,18 0-15,-18 17 0,18-17 0,-18 0 16,-106 18-16,89-18 16,17 0-16,0 0 0,-17 0 15,-124 0 1,123 18-16,19-18 0,-19 0 15,1-18-15,-107 18 16,107 0-16,-89 0 16,89 0-16,-1 0 0,-105 0 15,123 0-15,-141 0 16,141-18-16,-123 18 16,105-17-1,-87-1-15,87 18 16,19-18-16,-19 18 0,1 0 15,-124 0-15,123 0 16,-140 0 0,140 18-16,-140 0 15,140-18-15,-17 17 0,17-17 16,-17 18-16,-123 0 16,140-1-16,-123 1 15,124-1-15,-1-17 0,-105 18 16,0 0-1,105-1-15,18-17 16,-17 18-16,17-18 16,-17 18-16,17-18 0,-141 17 15,123 1-15,19 0 16,-142-18-16,141 17 16,-123-17-16,123 0 15,-106 0-15,106 0 16,18 0-16,-18 18 0,0-18 15,18 0-15,0 0 16,0 0-16,0 0 0,17 17 16,-88-17-16,106 0 15,-17 0-15,17 0 0,0 0 16,-18 18-16,18-18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9:29.4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4798 5433 0,'0'17'16,"17"-17"-16,1 0 15,0 0-15,-1 0 16,36-17 0,-35 17-16,17 0 15,0 0-15,-17 0 16,17 0-16,-17 0 0,17 0 15,-17 0-15,17 0 0,36 0 16,-36 0-16,53 0 16,-35 0-1,35 0-15,-35 0 16,53 0-16,-53 0 16,70 0-16,-70 0 15,71 0-15,-54 0 16,1 0-16,52 0 15,-52 0-15,70 0 16,-70 0-16,87 0 16,-87 0-16,88 0 15,-71 0-15,0 0 16,0 0-16,1 0 0,87-18 16,-70 18-1,70-17-15,-70 17 16,70 0-16,-87 0 15,-1 0-15,0 17 0,0-17 16,71 0 0,-53 0-16,70 18 15,-88-18-15,0 0 16,1 0-16,17 0 0,70 0 16,-88 0-16,106 0 15,-88 0-15,0 0 16,0-18-16,-1 18 0,1 0 15,0-17-15,0 17 0,106-18 16,-107 18-16,107 0 16,-106 0-16,123-18 15,-123 18-15,123 0 16,-105-17-16,88 17 16,-89 0-1,106-18-15,-123 18 16,0 18-16,0-18 0,0 0 15,105 0-15,-105 0 16,18 0-16,-19 0 0,1 0 16,0-18-16,106 18 15,-124 0-15,106 0 16,-88 0-16,88-18 16,-88 18-16,105-17 15,-105 17-15,106-18 16,-106 18-1,105-18-15,-105 18 16,-18-17-16,18 17 0,-18 0 16,18 0-16,88 0 15,-106 0-15,107 0 16,-107 0-16,88 0 16,-88 0-16,89 17 15,-89-17-15,88 18 16,-70 0-16,-18-18 15,89 17-15,-71-17 16,88 0-16,-89 0 16,89 18-1,-88-18-15,106 18 16,-106-18-16,123 17 16,-123-17-16,0 0 15,0 18-15,-1-18 0,107 18 16,-106-18-16,106 17 15,-107 1-15,125-1 16,-124 1-16,123-18 16,-123 0-16,105 18 15,-105-18-15,53 17 16,-71-17-16,36 18 16,-72-18-1,19 18-15,-36-18 16,1 0-16,-19 0 15,-17 17 1,0-34 0,-35-1-16,17 0 15,18 1-15,-35-19 16,17 1-16,-17-35 16,17 34-16,1-70 15,-1 54-15,18-19 16,-17 18-16,17-17 0,-18-54 15,18 71-15,0-70 16,-18 52-16,18 18 16,0-17-16,0 17 0,0-18 15,0 1-15,18-1 0,-18-70 16,18 70 0,-18 1-16,0 17 0,17-18 15,-17-34-15,0 69 16,-17-52-16,17 53 15,-36-36-15,19 36 16,-1 17 0,18-17-16,-18 17 0,-17 1 0,0-19 15,17 1-15,-17 18 16,-53-19 0,-36 19-16,54-1 0,-1 18 15,-105-18 1,-36-17-16,106 17 15,-17 18-15,-124-35 16,106 18-16,0-1 16,-18 0-16,0 1 0,-158-19 15,158 19-15,-18-1 0,-175 0 16,175 1 0,-193-18-16,176 35 15,-194-36-15,194 36 16,-212-17-16,194-1 15,-211 0 1,211 18-16,-211-17 16,194 17-16,-195 0 15,213 0-15,-230 0 16,229 0-16,0 0 16,-17 0-16,-194 17 15,194-17-15,-195 0 16,213 0-16,-1 18 0,0-18 15,1 0-15,-230 18 16,229-1-16,-17 1 0,17-18 16,-17 18-16,-1-1 15,19 1-15,-1-1 0,-211 19 16,211-36-16,0 17 16,18 1-16,0 0 0,-17-1 15,34-17-15,-193 36 16,-1-1-1,195-35-15,0 17 0,17-17 0,-159 36 16,160-36 0,16 17-16,1-17 0,-123 0 15,140 18-15,1-18 16,-1 0-16,-70-18 16,88 18-16,-52 0 15,87 0-15,1 0 16,-19-17-16,37 17 15,34 0-15,0 0 0,1-18 16,34 18 15,1 18-15,0-1-16,-18 19 16,0-19-16,17 1 15,-17 17-15,0 0 16,0 1-16,0-1 0,0 0 0,0 71 15,0-53 1,0 18-16,18 70 16,-18-53-16,-18 106 15,18-106-15,0 18 0,-17 70 16,17-70 0,0-18-16,0 18 0,0-18 15,17 54-15,-17-72 16,0 54-16,0-54 15,0 18-15,0-35 16,18 18-16,-18-36 16,17 18-1,1-18-15,0 1 16,-1-36-16,1 17 0,17-17 16,-17 0-16,17-17 0,0-1 15,36-17-15,-36 17 16,36-17-16,-36 35 15,18 0 1,-35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7.png"/><Relationship Id="rId7" Type="http://schemas.openxmlformats.org/officeDocument/2006/relationships/customXml" Target="../ink/ink7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N13-1090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10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0.png"/><Relationship Id="rId18" Type="http://schemas.openxmlformats.org/officeDocument/2006/relationships/image" Target="../media/image18.png"/><Relationship Id="rId3" Type="http://schemas.openxmlformats.org/officeDocument/2006/relationships/image" Target="../media/image38.png"/><Relationship Id="rId21" Type="http://schemas.openxmlformats.org/officeDocument/2006/relationships/image" Target="../media/image21.png"/><Relationship Id="rId7" Type="http://schemas.openxmlformats.org/officeDocument/2006/relationships/image" Target="../media/image73.png"/><Relationship Id="rId12" Type="http://schemas.openxmlformats.org/officeDocument/2006/relationships/image" Target="../media/image121.png"/><Relationship Id="rId17" Type="http://schemas.openxmlformats.org/officeDocument/2006/relationships/image" Target="../media/image17.png"/><Relationship Id="rId2" Type="http://schemas.openxmlformats.org/officeDocument/2006/relationships/image" Target="../media/image21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1.png"/><Relationship Id="rId5" Type="http://schemas.openxmlformats.org/officeDocument/2006/relationships/image" Target="../media/image52.png"/><Relationship Id="rId15" Type="http://schemas.openxmlformats.org/officeDocument/2006/relationships/image" Target="../media/image150.png"/><Relationship Id="rId23" Type="http://schemas.openxmlformats.org/officeDocument/2006/relationships/image" Target="../media/image22.png"/><Relationship Id="rId10" Type="http://schemas.openxmlformats.org/officeDocument/2006/relationships/image" Target="../media/image100.png"/><Relationship Id="rId19" Type="http://schemas.openxmlformats.org/officeDocument/2006/relationships/image" Target="../media/image19.png"/><Relationship Id="rId4" Type="http://schemas.openxmlformats.org/officeDocument/2006/relationships/image" Target="../media/image43.png"/><Relationship Id="rId9" Type="http://schemas.openxmlformats.org/officeDocument/2006/relationships/image" Target="../media/image93.png"/><Relationship Id="rId14" Type="http://schemas.openxmlformats.org/officeDocument/2006/relationships/image" Target="../media/image141.png"/><Relationship Id="rId22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53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00.png"/><Relationship Id="rId7" Type="http://schemas.openxmlformats.org/officeDocument/2006/relationships/customXml" Target="../ink/ink23.xm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4.xml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2.png"/><Relationship Id="rId26" Type="http://schemas.openxmlformats.org/officeDocument/2006/relationships/image" Target="../media/image142.png"/><Relationship Id="rId3" Type="http://schemas.openxmlformats.org/officeDocument/2006/relationships/image" Target="../media/image56.png"/><Relationship Id="rId21" Type="http://schemas.openxmlformats.org/officeDocument/2006/relationships/image" Target="../media/image151.png"/><Relationship Id="rId17" Type="http://schemas.openxmlformats.org/officeDocument/2006/relationships/image" Target="../media/image101.png"/><Relationship Id="rId25" Type="http://schemas.openxmlformats.org/officeDocument/2006/relationships/customXml" Target="../ink/ink25.xml"/><Relationship Id="rId2" Type="http://schemas.openxmlformats.org/officeDocument/2006/relationships/image" Target="../media/image40.png"/><Relationship Id="rId16" Type="http://schemas.openxmlformats.org/officeDocument/2006/relationships/image" Target="../media/image94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80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23" Type="http://schemas.openxmlformats.org/officeDocument/2006/relationships/image" Target="../media/image170.png"/><Relationship Id="rId28" Type="http://schemas.openxmlformats.org/officeDocument/2006/relationships/image" Target="../media/image191.png"/><Relationship Id="rId19" Type="http://schemas.openxmlformats.org/officeDocument/2006/relationships/image" Target="../media/image122.png"/><Relationship Id="rId4" Type="http://schemas.openxmlformats.org/officeDocument/2006/relationships/image" Target="../media/image67.png"/><Relationship Id="rId14" Type="http://schemas.openxmlformats.org/officeDocument/2006/relationships/image" Target="NULL"/><Relationship Id="rId22" Type="http://schemas.openxmlformats.org/officeDocument/2006/relationships/image" Target="../media/image160.png"/><Relationship Id="rId27" Type="http://schemas.openxmlformats.org/officeDocument/2006/relationships/customXml" Target="../ink/ink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40.png"/><Relationship Id="rId16" Type="http://schemas.openxmlformats.org/officeDocument/2006/relationships/image" Target="../media/image3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8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customXml" Target="../ink/ink27.xml"/><Relationship Id="rId4" Type="http://schemas.openxmlformats.org/officeDocument/2006/relationships/image" Target="../media/image202.png"/><Relationship Id="rId9" Type="http://schemas.openxmlformats.org/officeDocument/2006/relationships/image" Target="../media/image25.png"/><Relationship Id="rId14" Type="http://schemas.openxmlformats.org/officeDocument/2006/relationships/image" Target="../media/image30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12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6.xml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91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 representation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1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6701" y="1032417"/>
            <a:ext cx="11016090" cy="3114189"/>
            <a:chOff x="516701" y="1032416"/>
            <a:chExt cx="11016090" cy="4560433"/>
          </a:xfrm>
        </p:grpSpPr>
        <p:grpSp>
          <p:nvGrpSpPr>
            <p:cNvPr id="40" name="Group 39"/>
            <p:cNvGrpSpPr/>
            <p:nvPr/>
          </p:nvGrpSpPr>
          <p:grpSpPr>
            <a:xfrm>
              <a:off x="589587" y="1032416"/>
              <a:ext cx="10802319" cy="4502110"/>
              <a:chOff x="621671" y="1224921"/>
              <a:chExt cx="10802319" cy="450211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1671" y="1362676"/>
                <a:ext cx="10802319" cy="4364355"/>
                <a:chOff x="650929" y="1508443"/>
                <a:chExt cx="10802319" cy="4364355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50929" y="2642213"/>
                  <a:ext cx="10802319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28800" y="1508443"/>
                  <a:ext cx="0" cy="43643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8690124" y="1224921"/>
                <a:ext cx="10102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(456)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86151" y="1224921"/>
                <a:ext cx="1237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(6257)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36171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(4914)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77254" y="1224921"/>
                <a:ext cx="1273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(9853)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215506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(5391)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97919" y="1224921"/>
                <a:ext cx="1106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(7157)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36031" y="2334719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Gender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6031" y="3199785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Royal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031" y="4064852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Age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6701" y="4857421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Food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309256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09256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0.09</a:t>
              </a:r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17213" y="2306236"/>
              <a:ext cx="367408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096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60960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6096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0.01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75608" y="2303941"/>
              <a:ext cx="934871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75608" y="4034074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75608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83272" y="2303941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7920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6882"/>
            <a:ext cx="852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2013, Linguistic regularities in continuous space word representations]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  <a:t/>
            </a:r>
            <a:b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</a:b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14:cNvPr>
              <p14:cNvContentPartPr/>
              <p14:nvPr/>
            </p14:nvContentPartPr>
            <p14:xfrm>
              <a:off x="762120" y="1809720"/>
              <a:ext cx="9379080" cy="483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60" y="1800360"/>
                <a:ext cx="939780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14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 using word vectors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642" y="1508443"/>
            <a:ext cx="4010526" cy="338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327897" y="348779"/>
            <a:ext cx="3565458" cy="2851863"/>
            <a:chOff x="421862" y="1371660"/>
            <a:chExt cx="4478472" cy="3260507"/>
          </a:xfrm>
        </p:grpSpPr>
        <p:grpSp>
          <p:nvGrpSpPr>
            <p:cNvPr id="60" name="Group 59"/>
            <p:cNvGrpSpPr/>
            <p:nvPr/>
          </p:nvGrpSpPr>
          <p:grpSpPr>
            <a:xfrm>
              <a:off x="3176331" y="1541496"/>
              <a:ext cx="1724003" cy="1374289"/>
              <a:chOff x="3518411" y="1443550"/>
              <a:chExt cx="1724003" cy="1374289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456751" y="2293478"/>
                <a:ext cx="785663" cy="524361"/>
                <a:chOff x="4772146" y="2667625"/>
                <a:chExt cx="785663" cy="524361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772146" y="2734544"/>
                  <a:ext cx="78566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fish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283797" y="1443550"/>
                <a:ext cx="751434" cy="501051"/>
                <a:chOff x="4490735" y="1337734"/>
                <a:chExt cx="751434" cy="501051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490735" y="1337734"/>
                  <a:ext cx="751434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dog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518411" y="2040004"/>
                <a:ext cx="710913" cy="457442"/>
                <a:chOff x="3565283" y="2348017"/>
                <a:chExt cx="710913" cy="457442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565283" y="2348017"/>
                  <a:ext cx="678948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cat</a:t>
                  </a: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785347" y="3233486"/>
              <a:ext cx="2060747" cy="1398681"/>
              <a:chOff x="3399437" y="3304288"/>
              <a:chExt cx="2060747" cy="1398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416794" y="3304288"/>
                <a:ext cx="1043390" cy="594602"/>
                <a:chOff x="4565633" y="2210183"/>
                <a:chExt cx="1043390" cy="594602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565633" y="2210183"/>
                  <a:ext cx="1043390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apple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399437" y="3595385"/>
                <a:ext cx="1073591" cy="457442"/>
                <a:chOff x="3787013" y="1421995"/>
                <a:chExt cx="1073591" cy="457442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87013" y="1421995"/>
                  <a:ext cx="10735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grape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476465" y="4245527"/>
                <a:ext cx="1246751" cy="457442"/>
                <a:chOff x="3102452" y="2294177"/>
                <a:chExt cx="1246751" cy="457442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102452" y="2294177"/>
                  <a:ext cx="124675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orange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21862" y="3307976"/>
              <a:ext cx="2087243" cy="1324190"/>
              <a:chOff x="1052843" y="4153317"/>
              <a:chExt cx="2087243" cy="132419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94471" y="4664898"/>
                <a:ext cx="858832" cy="457442"/>
                <a:chOff x="5030636" y="2568585"/>
                <a:chExt cx="858832" cy="457442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138035" y="2568585"/>
                  <a:ext cx="75143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one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1052843" y="4153317"/>
                <a:ext cx="1019229" cy="515726"/>
                <a:chOff x="3937508" y="1323059"/>
                <a:chExt cx="1019229" cy="51572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937508" y="1323059"/>
                  <a:ext cx="1019229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three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424190" y="5008943"/>
                <a:ext cx="767542" cy="468564"/>
                <a:chOff x="3547461" y="2416825"/>
                <a:chExt cx="767542" cy="468564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47461" y="2427947"/>
                  <a:ext cx="76754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two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6901" y="4193894"/>
                <a:ext cx="923185" cy="457442"/>
                <a:chOff x="4139036" y="2124092"/>
                <a:chExt cx="923185" cy="45744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222194" y="2124092"/>
                  <a:ext cx="840027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four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432898" y="1371660"/>
              <a:ext cx="2518230" cy="1573887"/>
              <a:chOff x="486092" y="1940981"/>
              <a:chExt cx="2518230" cy="157388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86092" y="2333956"/>
                <a:ext cx="894391" cy="522864"/>
                <a:chOff x="4430790" y="2281921"/>
                <a:chExt cx="894391" cy="522864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430790" y="2281921"/>
                  <a:ext cx="8943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king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55308" y="1940981"/>
                <a:ext cx="894392" cy="467125"/>
                <a:chOff x="4031719" y="1371660"/>
                <a:chExt cx="894392" cy="467125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031719" y="1371660"/>
                  <a:ext cx="89439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06677" y="3037611"/>
                <a:ext cx="1127956" cy="477257"/>
                <a:chOff x="3367070" y="2416825"/>
                <a:chExt cx="1127956" cy="477257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67070" y="2436640"/>
                  <a:ext cx="1127956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queen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99179" y="2253937"/>
                <a:ext cx="1305143" cy="503400"/>
                <a:chOff x="4458416" y="1335385"/>
                <a:chExt cx="1305143" cy="50340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58416" y="1335385"/>
                  <a:ext cx="130514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woman</a:t>
                  </a:r>
                </a:p>
              </p:txBody>
            </p:sp>
          </p:grpSp>
        </p:grpSp>
        <p:sp>
          <p:nvSpPr>
            <p:cNvPr id="64" name="Rectangle 63"/>
            <p:cNvSpPr/>
            <p:nvPr/>
          </p:nvSpPr>
          <p:spPr>
            <a:xfrm>
              <a:off x="515303" y="1508442"/>
              <a:ext cx="4249203" cy="307193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14:cNvPr>
              <p14:cNvContentPartPr/>
              <p14:nvPr/>
            </p14:nvContentPartPr>
            <p14:xfrm>
              <a:off x="1333440" y="1758960"/>
              <a:ext cx="981108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1749600"/>
                <a:ext cx="982980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3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989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40894" y="2760973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Man:Woman as Boy:Girl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0894" y="3253416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Ottawa:Canada as Nairobi:Kenya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0894" y="3745859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Big:Bigger as Tall:Taller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0894" y="4238301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Yen:Japan as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Ruble:Russia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14:cNvPr>
              <p14:cNvContentPartPr/>
              <p14:nvPr/>
            </p14:nvContentPartPr>
            <p14:xfrm>
              <a:off x="1467000" y="990720"/>
              <a:ext cx="6178680" cy="102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640" y="981360"/>
                <a:ext cx="61974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14:cNvPr>
              <p14:cNvContentPartPr/>
              <p14:nvPr/>
            </p14:nvContentPartPr>
            <p14:xfrm>
              <a:off x="825480" y="1542960"/>
              <a:ext cx="5302800" cy="473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120" y="1533600"/>
                <a:ext cx="532152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0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Embedding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1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Embedding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5935579"/>
            <a:ext cx="1037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practice,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use specialized function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to look up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 embedding.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14:cNvPr>
              <p14:cNvContentPartPr/>
              <p14:nvPr/>
            </p14:nvContentPartPr>
            <p14:xfrm>
              <a:off x="291960" y="495360"/>
              <a:ext cx="1162728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486000"/>
                <a:ext cx="1164600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0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Learning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889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      want         a      glass       of        orange    ______.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4343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9665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3852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6163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6257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593557" y="2258646"/>
            <a:ext cx="1314784" cy="4031734"/>
            <a:chOff x="593557" y="2258646"/>
            <a:chExt cx="1314784" cy="4031734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330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038430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want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365248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3557" y="4357377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glass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557" y="5062268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3557" y="576716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4686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64686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64686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31560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31560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31560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blipFill rotWithShape="0">
                <a:blip r:embed="rId21"/>
                <a:stretch>
                  <a:fillRect r="-5814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6297" y="6480433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Bengio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2003, A neural probabilistic language model]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14:cNvPr>
              <p14:cNvContentPartPr/>
              <p14:nvPr/>
            </p14:nvContentPartPr>
            <p14:xfrm>
              <a:off x="190440" y="552600"/>
              <a:ext cx="11487600" cy="617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080" y="543240"/>
                <a:ext cx="1150632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83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31" grpId="0"/>
      <p:bldP spid="32" grpId="0"/>
      <p:bldP spid="33" grpId="0"/>
      <p:bldP spid="34" grpId="0"/>
      <p:bldP spid="35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Other context/target pairs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1090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7630" y="2272024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Context: Last 4 words.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54614" y="310756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4 words on left &amp; right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4614" y="399429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Last 1 word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54614" y="4881023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Nearby 1 word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14:cNvPr>
              <p14:cNvContentPartPr/>
              <p14:nvPr/>
            </p14:nvContentPartPr>
            <p14:xfrm>
              <a:off x="1574640" y="844560"/>
              <a:ext cx="10560600" cy="497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835200"/>
                <a:ext cx="1057932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87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Word2Vec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5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Skip-grams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955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8008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Efficient estimation of word representations in vector space.]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14:cNvPr>
              <p14:cNvContentPartPr/>
              <p14:nvPr/>
            </p14:nvContentPartPr>
            <p14:xfrm>
              <a:off x="2470320" y="1663560"/>
              <a:ext cx="6216840" cy="505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0960" y="1654200"/>
                <a:ext cx="6235560" cy="50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23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852" y="1075802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 = [a,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&lt;UNK&gt;]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52" y="1745037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1-hot representation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19261" y="24661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(456)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44576" y="2466183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(6257)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6709" y="264919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616708" y="315940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6726" y="2476898"/>
            <a:ext cx="1075936" cy="4421403"/>
            <a:chOff x="2506726" y="2476898"/>
            <a:chExt cx="1075936" cy="4421403"/>
          </a:xfrm>
        </p:grpSpPr>
        <p:sp>
          <p:nvSpPr>
            <p:cNvPr id="80" name="TextBox 79"/>
            <p:cNvSpPr txBox="1"/>
            <p:nvPr/>
          </p:nvSpPr>
          <p:spPr>
            <a:xfrm>
              <a:off x="2506726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8518" y="2466183"/>
            <a:ext cx="1273105" cy="4442441"/>
            <a:chOff x="1218518" y="2466183"/>
            <a:chExt cx="1273105" cy="4442441"/>
          </a:xfrm>
        </p:grpSpPr>
        <p:sp>
          <p:nvSpPr>
            <p:cNvPr id="79" name="TextBox 78"/>
            <p:cNvSpPr txBox="1"/>
            <p:nvPr/>
          </p:nvSpPr>
          <p:spPr>
            <a:xfrm>
              <a:off x="1218518" y="2466183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27479" y="2476898"/>
            <a:ext cx="1075936" cy="4431725"/>
            <a:chOff x="127479" y="2476898"/>
            <a:chExt cx="1075936" cy="4431725"/>
          </a:xfrm>
        </p:grpSpPr>
        <p:sp>
          <p:nvSpPr>
            <p:cNvPr id="77" name="TextBox 76"/>
            <p:cNvSpPr txBox="1"/>
            <p:nvPr/>
          </p:nvSpPr>
          <p:spPr>
            <a:xfrm>
              <a:off x="127479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597765" y="2476898"/>
            <a:ext cx="1106393" cy="4431725"/>
            <a:chOff x="3597765" y="2476898"/>
            <a:chExt cx="1106393" cy="4431725"/>
          </a:xfrm>
        </p:grpSpPr>
        <p:sp>
          <p:nvSpPr>
            <p:cNvPr id="82" name="TextBox 81"/>
            <p:cNvSpPr txBox="1"/>
            <p:nvPr/>
          </p:nvSpPr>
          <p:spPr>
            <a:xfrm>
              <a:off x="3597765" y="2476898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mr-I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14:cNvPr>
              <p14:cNvContentPartPr/>
              <p14:nvPr/>
            </p14:nvContentPartPr>
            <p14:xfrm>
              <a:off x="190440" y="1073160"/>
              <a:ext cx="11792520" cy="55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080" y="1063800"/>
                <a:ext cx="1181124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8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3" grpId="0"/>
      <p:bldP spid="85" grpId="0"/>
      <p:bldP spid="22" grpId="0"/>
      <p:bldP spid="86" grpId="0"/>
      <p:bldP spid="97" grpId="0"/>
      <p:bldP spid="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Vocab size = 10,000k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14:cNvPr>
              <p14:cNvContentPartPr/>
              <p14:nvPr/>
            </p14:nvContentPartPr>
            <p14:xfrm>
              <a:off x="1066680" y="1619280"/>
              <a:ext cx="1101132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609920"/>
                <a:ext cx="1103004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29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with softmax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How to sample the context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blipFill>
                <a:blip r:embed="rId3"/>
                <a:stretch>
                  <a:fillRect l="-2421" t="-15116" r="-157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14:cNvPr>
              <p14:cNvContentPartPr/>
              <p14:nvPr/>
            </p14:nvContentPartPr>
            <p14:xfrm>
              <a:off x="692280" y="1028880"/>
              <a:ext cx="11157120" cy="308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920" y="1019520"/>
                <a:ext cx="1117584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14:cNvPr>
              <p14:cNvContentPartPr/>
              <p14:nvPr/>
            </p14:nvContentPartPr>
            <p14:xfrm>
              <a:off x="1625760" y="1149480"/>
              <a:ext cx="7493040" cy="535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400" y="1140120"/>
                <a:ext cx="7511760" cy="53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8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Negative sampling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33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a new learning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976" y="1185277"/>
            <a:ext cx="110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953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Distributed representation of words and phrases and their compositionality]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14:cNvPr>
              <p14:cNvContentPartPr/>
              <p14:nvPr/>
            </p14:nvContentPartPr>
            <p14:xfrm>
              <a:off x="2666880" y="1009800"/>
              <a:ext cx="77284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7520" y="1000440"/>
                <a:ext cx="77472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84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7577" y="121605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522207" y="1508442"/>
            <a:ext cx="3511483" cy="2185891"/>
            <a:chOff x="8376859" y="2060642"/>
            <a:chExt cx="3660994" cy="3142642"/>
          </a:xfrm>
        </p:grpSpPr>
        <p:sp>
          <p:nvSpPr>
            <p:cNvPr id="7" name="TextBox 6"/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14:cNvPr>
              <p14:cNvContentPartPr/>
              <p14:nvPr/>
            </p14:nvContentPartPr>
            <p14:xfrm>
              <a:off x="907920" y="622440"/>
              <a:ext cx="11144880" cy="612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560" y="613080"/>
                <a:ext cx="11163600" cy="61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8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Selecting negative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D0E87C-9AC2-48AC-81B7-09F8D27287B2}"/>
              </a:ext>
            </a:extLst>
          </p:cNvPr>
          <p:cNvGrpSpPr/>
          <p:nvPr/>
        </p:nvGrpSpPr>
        <p:grpSpPr>
          <a:xfrm>
            <a:off x="2244975" y="1435133"/>
            <a:ext cx="3511483" cy="2185891"/>
            <a:chOff x="8376859" y="2060642"/>
            <a:chExt cx="3660994" cy="31426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041D9A-881A-4CD3-94E9-45849B8DE375}"/>
                </a:ext>
              </a:extLst>
            </p:cNvPr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8EE6E-0E99-4428-B76C-91FA4860B58D}"/>
                </a:ext>
              </a:extLst>
            </p:cNvPr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066135-08A3-43E1-BEF5-AA280DBDB7DE}"/>
                </a:ext>
              </a:extLst>
            </p:cNvPr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C33FD7-8E32-45E3-B66F-92C814715D73}"/>
                </a:ext>
              </a:extLst>
            </p:cNvPr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73CEE-C6B1-4CF0-847D-B073055F6D59}"/>
                </a:ext>
              </a:extLst>
            </p:cNvPr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ADF051-84C7-4D4C-A448-4D14F194FBF5}"/>
                </a:ext>
              </a:extLst>
            </p:cNvPr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886EB1-C3A6-4D24-BBE1-A84F437CF59C}"/>
                </a:ext>
              </a:extLst>
            </p:cNvPr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4707D-93C7-464D-8F8B-8B9F0E41FFB6}"/>
                </a:ext>
              </a:extLst>
            </p:cNvPr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D8C31-4210-460E-91EC-6C13DB098DB3}"/>
                </a:ext>
              </a:extLst>
            </p:cNvPr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3F5E92-E546-46D8-BEC5-CC875F401D99}"/>
                </a:ext>
              </a:extLst>
            </p:cNvPr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FE1E94-ED42-4523-A097-8F2F47E7723B}"/>
                </a:ext>
              </a:extLst>
            </p:cNvPr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170E36-49E7-42CD-93CA-F1B5287451CE}"/>
                </a:ext>
              </a:extLst>
            </p:cNvPr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3CEFFB-5B18-4256-830D-0CF6D7A4C60A}"/>
                </a:ext>
              </a:extLst>
            </p:cNvPr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431213-9AAC-4093-9BE4-2E1200A6C500}"/>
                    </a:ext>
                  </a:extLst>
                </p:cNvPr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9CBA2F-DF36-4319-9DB2-28E52183FC9B}"/>
                    </a:ext>
                  </a:extLst>
                </p:cNvPr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A818E42-3336-4C3B-8182-ABE5BA8375E3}"/>
                    </a:ext>
                  </a:extLst>
                </p:cNvPr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EC9210-F4F5-4D2A-B343-69D13017C6B5}"/>
                    </a:ext>
                  </a:extLst>
                </p:cNvPr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CABD869-3BA0-46DF-B201-AE899A2C3ACD}"/>
                    </a:ext>
                  </a:extLst>
                </p:cNvPr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14:cNvPr>
              <p14:cNvContentPartPr/>
              <p14:nvPr/>
            </p14:nvContentPartPr>
            <p14:xfrm>
              <a:off x="2139840" y="876240"/>
              <a:ext cx="7658640" cy="483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480" y="866880"/>
                <a:ext cx="7677360" cy="48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8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GloVe</a:t>
            </a:r>
            <a:r>
              <a:rPr lang="en-US" sz="6600" dirty="0"/>
              <a:t> word vectors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29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GloVe</a:t>
            </a:r>
            <a:r>
              <a:rPr lang="en-US" dirty="0"/>
              <a:t> (global vectors for word representation)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3742" y="1508443"/>
            <a:ext cx="1139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788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[Pennington et. al., 2014. 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GloVe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: Global vectors for word representation]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467CCC-6DBD-40B7-8430-8D2A2C56B857}"/>
                  </a:ext>
                </a:extLst>
              </p14:cNvPr>
              <p14:cNvContentPartPr/>
              <p14:nvPr/>
            </p14:nvContentPartPr>
            <p14:xfrm>
              <a:off x="2133720" y="2095560"/>
              <a:ext cx="8096400" cy="454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467CCC-6DBD-40B7-8430-8D2A2C56B8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60" y="2086200"/>
                <a:ext cx="8115120" cy="45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743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901B9A-F457-418B-BE92-0D72FA400C59}"/>
                  </a:ext>
                </a:extLst>
              </p14:cNvPr>
              <p14:cNvContentPartPr/>
              <p14:nvPr/>
            </p14:nvContentPartPr>
            <p14:xfrm>
              <a:off x="1003320" y="584280"/>
              <a:ext cx="104014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901B9A-F457-418B-BE92-0D72FA400C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574920"/>
                <a:ext cx="104202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473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59303" cy="1325563"/>
          </a:xfrm>
        </p:spPr>
        <p:txBody>
          <a:bodyPr anchor="t"/>
          <a:lstStyle/>
          <a:p>
            <a:r>
              <a:rPr lang="en-US" dirty="0"/>
              <a:t>A note on the featurization view of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6643" y="5169113"/>
                <a:ext cx="9069021" cy="70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inimize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10,000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80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,000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43" y="5169113"/>
                <a:ext cx="9069021" cy="705899"/>
              </a:xfrm>
              <a:prstGeom prst="rect">
                <a:avLst/>
              </a:prstGeom>
              <a:blipFill rotWithShape="0">
                <a:blip r:embed="rId2"/>
                <a:stretch>
                  <a:fillRect l="-134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509164" y="1434923"/>
            <a:ext cx="5421848" cy="3015102"/>
            <a:chOff x="621671" y="1010001"/>
            <a:chExt cx="8272196" cy="5226449"/>
          </a:xfrm>
        </p:grpSpPr>
        <p:grpSp>
          <p:nvGrpSpPr>
            <p:cNvPr id="67" name="Group 66"/>
            <p:cNvGrpSpPr/>
            <p:nvPr/>
          </p:nvGrpSpPr>
          <p:grpSpPr>
            <a:xfrm>
              <a:off x="621671" y="1685056"/>
              <a:ext cx="8272196" cy="4551394"/>
              <a:chOff x="650929" y="1830823"/>
              <a:chExt cx="8272196" cy="455139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650929" y="2554134"/>
                <a:ext cx="827219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1828800" y="183082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5536171" y="101000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77254" y="101000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15506" y="101000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97919" y="101000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88205" y="2376775"/>
            <a:ext cx="824265" cy="1684340"/>
            <a:chOff x="3238766" y="2404426"/>
            <a:chExt cx="824265" cy="1684340"/>
          </a:xfrm>
        </p:grpSpPr>
        <p:sp>
          <p:nvSpPr>
            <p:cNvPr id="77" name="TextBox 76"/>
            <p:cNvSpPr txBox="1"/>
            <p:nvPr/>
          </p:nvSpPr>
          <p:spPr>
            <a:xfrm>
              <a:off x="3238766" y="2404426"/>
              <a:ext cx="597286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38766" y="2830643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38766" y="3329695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38766" y="3786924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20581" y="2361070"/>
            <a:ext cx="598311" cy="1669986"/>
            <a:chOff x="4344733" y="2404426"/>
            <a:chExt cx="598311" cy="1669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4344733" y="2404426"/>
                  <a:ext cx="598311" cy="301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733" y="2404426"/>
                  <a:ext cx="598311" cy="30184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2222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344733" y="2816289"/>
                  <a:ext cx="598311" cy="301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733" y="2816289"/>
                  <a:ext cx="598311" cy="3018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2121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4344733" y="3315341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44733" y="3772570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78623" y="2358625"/>
            <a:ext cx="936475" cy="1668399"/>
            <a:chOff x="1205494" y="2358625"/>
            <a:chExt cx="936475" cy="1668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1205494" y="2358625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494" y="2358625"/>
                  <a:ext cx="732893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205494" y="2776307"/>
                  <a:ext cx="936475" cy="297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494" y="2776307"/>
                  <a:ext cx="936475" cy="2973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/>
            <p:cNvSpPr txBox="1"/>
            <p:nvPr/>
          </p:nvSpPr>
          <p:spPr>
            <a:xfrm>
              <a:off x="1205494" y="3278211"/>
              <a:ext cx="824265" cy="297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05494" y="3729661"/>
              <a:ext cx="824265" cy="297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0.09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5483" y="2352634"/>
            <a:ext cx="920813" cy="1692944"/>
            <a:chOff x="2398298" y="2364826"/>
            <a:chExt cx="920813" cy="1692944"/>
          </a:xfrm>
        </p:grpSpPr>
        <p:sp>
          <p:nvSpPr>
            <p:cNvPr id="100" name="TextBox 99"/>
            <p:cNvSpPr txBox="1"/>
            <p:nvPr/>
          </p:nvSpPr>
          <p:spPr>
            <a:xfrm>
              <a:off x="2410173" y="2364826"/>
              <a:ext cx="367408" cy="435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98298" y="2802963"/>
              <a:ext cx="920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98298" y="3290633"/>
              <a:ext cx="824265" cy="29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398298" y="3760183"/>
              <a:ext cx="824265" cy="29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16608" y="2348749"/>
            <a:ext cx="1231427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Gender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6608" y="2803075"/>
            <a:ext cx="994183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Royal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6608" y="3257401"/>
            <a:ext cx="726481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Age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6608" y="3711728"/>
            <a:ext cx="873957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92C026-236B-4387-8E29-9A834F494EDE}"/>
                  </a:ext>
                </a:extLst>
              </p14:cNvPr>
              <p14:cNvContentPartPr/>
              <p14:nvPr/>
            </p14:nvContentPartPr>
            <p14:xfrm>
              <a:off x="25560" y="1111320"/>
              <a:ext cx="11131920" cy="561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92C026-236B-4387-8E29-9A834F494E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00" y="1101960"/>
                <a:ext cx="11150640" cy="56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2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Featurized</a:t>
            </a:r>
            <a:r>
              <a:rPr lang="en-US" dirty="0"/>
              <a:t> representation: word embedding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671" y="1224921"/>
            <a:ext cx="10802319" cy="4689149"/>
            <a:chOff x="621671" y="1224921"/>
            <a:chExt cx="10802319" cy="4689149"/>
          </a:xfrm>
        </p:grpSpPr>
        <p:grpSp>
          <p:nvGrpSpPr>
            <p:cNvPr id="10" name="Group 9"/>
            <p:cNvGrpSpPr/>
            <p:nvPr/>
          </p:nvGrpSpPr>
          <p:grpSpPr>
            <a:xfrm>
              <a:off x="621671" y="1362676"/>
              <a:ext cx="10802319" cy="4551394"/>
              <a:chOff x="650929" y="1508443"/>
              <a:chExt cx="10802319" cy="45513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50929" y="2231756"/>
                <a:ext cx="10802319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828800" y="150844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690124" y="1224921"/>
              <a:ext cx="1010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(456)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6151" y="1224921"/>
              <a:ext cx="1237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(6257)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6171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254" y="122492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15506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97919" y="122492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12691" y="564031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12690" y="615052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16B0B5-8456-4388-B7A2-5C47E88C1429}"/>
              </a:ext>
            </a:extLst>
          </p:cNvPr>
          <p:cNvGrpSpPr/>
          <p:nvPr/>
        </p:nvGrpSpPr>
        <p:grpSpPr>
          <a:xfrm>
            <a:off x="5675608" y="2303941"/>
            <a:ext cx="5746577" cy="523220"/>
            <a:chOff x="5675608" y="2303941"/>
            <a:chExt cx="5746577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5675608" y="2303941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8983272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F82CA-A235-43EE-9BBB-ABAA8FBF70C3}"/>
              </a:ext>
            </a:extLst>
          </p:cNvPr>
          <p:cNvGrpSpPr/>
          <p:nvPr/>
        </p:nvGrpSpPr>
        <p:grpSpPr>
          <a:xfrm>
            <a:off x="5675608" y="3169007"/>
            <a:ext cx="5746577" cy="523220"/>
            <a:chOff x="5675608" y="3169007"/>
            <a:chExt cx="5746577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3B009-8402-4007-A9B5-A2CFC7729ACD}"/>
              </a:ext>
            </a:extLst>
          </p:cNvPr>
          <p:cNvGrpSpPr/>
          <p:nvPr/>
        </p:nvGrpSpPr>
        <p:grpSpPr>
          <a:xfrm>
            <a:off x="5675608" y="4034074"/>
            <a:ext cx="5857183" cy="523220"/>
            <a:chOff x="5675608" y="4034074"/>
            <a:chExt cx="5857183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5675608" y="403407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357AF-FFB3-4F4F-9504-F259AB86F1AA}"/>
              </a:ext>
            </a:extLst>
          </p:cNvPr>
          <p:cNvGrpSpPr/>
          <p:nvPr/>
        </p:nvGrpSpPr>
        <p:grpSpPr>
          <a:xfrm>
            <a:off x="5675608" y="4826643"/>
            <a:ext cx="5746577" cy="523220"/>
            <a:chOff x="5675608" y="4826643"/>
            <a:chExt cx="574657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567560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792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14:cNvPr>
              <p14:cNvContentPartPr/>
              <p14:nvPr/>
            </p14:nvContentPartPr>
            <p14:xfrm>
              <a:off x="0" y="901800"/>
              <a:ext cx="11855880" cy="595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892440"/>
                <a:ext cx="1187460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12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Sentiment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54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Sentiment classification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69575" y="1941454"/>
            <a:ext cx="10315408" cy="523220"/>
            <a:chOff x="769575" y="1941454"/>
            <a:chExt cx="10315408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769575" y="1941454"/>
              <a:ext cx="4273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 dessert is excellent. 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779979" y="1971535"/>
              <a:ext cx="2305004" cy="377607"/>
              <a:chOff x="8779979" y="1971535"/>
              <a:chExt cx="2305004" cy="377607"/>
            </a:xfrm>
          </p:grpSpPr>
          <p:sp>
            <p:nvSpPr>
              <p:cNvPr id="10" name="5-Point Star 9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5-Point Star 10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5-Point Star 11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5-Point Star 12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5-Point Star 13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69575" y="2754394"/>
            <a:ext cx="10315408" cy="523220"/>
            <a:chOff x="769575" y="2754394"/>
            <a:chExt cx="10315408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769575" y="2754394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Service was quite slow.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779979" y="2822220"/>
              <a:ext cx="2305004" cy="377607"/>
              <a:chOff x="8779979" y="1971535"/>
              <a:chExt cx="2305004" cy="377607"/>
            </a:xfrm>
          </p:grpSpPr>
          <p:sp>
            <p:nvSpPr>
              <p:cNvPr id="17" name="5-Point Star 16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5-Point Star 17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5-Point Star 18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5-Point Star 19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69575" y="3567334"/>
            <a:ext cx="10315408" cy="954107"/>
            <a:chOff x="769575" y="3567334"/>
            <a:chExt cx="10315408" cy="954107"/>
          </a:xfrm>
        </p:grpSpPr>
        <p:sp>
          <p:nvSpPr>
            <p:cNvPr id="8" name="TextBox 7"/>
            <p:cNvSpPr txBox="1"/>
            <p:nvPr/>
          </p:nvSpPr>
          <p:spPr>
            <a:xfrm>
              <a:off x="769575" y="3567334"/>
              <a:ext cx="62821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Good for a quick meal, but nothing special.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779979" y="3855583"/>
              <a:ext cx="2305004" cy="377607"/>
              <a:chOff x="8779979" y="1971535"/>
              <a:chExt cx="2305004" cy="377607"/>
            </a:xfrm>
          </p:grpSpPr>
          <p:sp>
            <p:nvSpPr>
              <p:cNvPr id="23" name="5-Point Star 22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5-Point Star 24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5-Point Star 26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769575" y="4811161"/>
            <a:ext cx="10315408" cy="954107"/>
            <a:chOff x="769575" y="4811161"/>
            <a:chExt cx="10315408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769575" y="4811161"/>
              <a:ext cx="60598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Completely lacking in good taste, good service, and good ambience.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779979" y="5099410"/>
              <a:ext cx="2305004" cy="377607"/>
              <a:chOff x="8779979" y="1971535"/>
              <a:chExt cx="2305004" cy="377607"/>
            </a:xfrm>
          </p:grpSpPr>
          <p:sp>
            <p:nvSpPr>
              <p:cNvPr id="29" name="5-Point Star 28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5-Point Star 29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5-Point Star 31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5-Point Star 32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5F3E86-3634-449A-A4EF-6D6A3D52D6E1}"/>
                  </a:ext>
                </a:extLst>
              </p14:cNvPr>
              <p14:cNvContentPartPr/>
              <p14:nvPr/>
            </p14:nvContentPartPr>
            <p14:xfrm>
              <a:off x="1816200" y="1251000"/>
              <a:ext cx="7893360" cy="508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5F3E86-3634-449A-A4EF-6D6A3D52D6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840" y="1241640"/>
                <a:ext cx="7912080" cy="50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5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Simple sentiment classification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85702" y="2258646"/>
            <a:ext cx="1661032" cy="3272880"/>
            <a:chOff x="585702" y="2258646"/>
            <a:chExt cx="1661032" cy="3272880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175199"/>
              <a:ext cx="1215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desert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409175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5702" y="5008306"/>
              <a:ext cx="1661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excellent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8928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30123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2468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301238"/>
                <a:ext cx="933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4131160"/>
                <a:ext cx="9308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4694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131160"/>
                <a:ext cx="93083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49744" y="5050840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3180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744" y="5050840"/>
                <a:ext cx="93948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5320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436199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90799" y="528167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3012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3012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413116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131160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49462" y="505084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62" y="5050840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5320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436199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57673" y="528167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8928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3012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2468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301238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413116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4694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131160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697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716336" y="505084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3180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336" y="5050840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82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68968" y="1075953"/>
            <a:ext cx="10320296" cy="1039124"/>
            <a:chOff x="368968" y="1075953"/>
            <a:chExt cx="10320296" cy="103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8928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2468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4694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3180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/>
            <p:cNvGrpSpPr/>
            <p:nvPr/>
          </p:nvGrpSpPr>
          <p:grpSpPr>
            <a:xfrm>
              <a:off x="373856" y="1075953"/>
              <a:ext cx="10315408" cy="523220"/>
              <a:chOff x="769575" y="1941454"/>
              <a:chExt cx="10315408" cy="52322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769575" y="1941454"/>
                <a:ext cx="5864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    dessert       is        excellent 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8779979" y="1971535"/>
                <a:ext cx="2305004" cy="377607"/>
                <a:chOff x="8779979" y="1971535"/>
                <a:chExt cx="2305004" cy="377607"/>
              </a:xfrm>
            </p:grpSpPr>
            <p:sp>
              <p:nvSpPr>
                <p:cNvPr id="54" name="5-Point Star 53"/>
                <p:cNvSpPr/>
                <p:nvPr/>
              </p:nvSpPr>
              <p:spPr>
                <a:xfrm>
                  <a:off x="8779979" y="1976782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5-Point Star 54"/>
                <p:cNvSpPr/>
                <p:nvPr/>
              </p:nvSpPr>
              <p:spPr>
                <a:xfrm>
                  <a:off x="9256218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5-Point Star 55"/>
                <p:cNvSpPr/>
                <p:nvPr/>
              </p:nvSpPr>
              <p:spPr>
                <a:xfrm>
                  <a:off x="9732456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5-Point Star 56"/>
                <p:cNvSpPr/>
                <p:nvPr/>
              </p:nvSpPr>
              <p:spPr>
                <a:xfrm>
                  <a:off x="10208694" y="197683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5-Point Star 57"/>
                <p:cNvSpPr/>
                <p:nvPr/>
              </p:nvSpPr>
              <p:spPr>
                <a:xfrm>
                  <a:off x="10684933" y="1971535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9" name="TextBox 58"/>
          <p:cNvSpPr txBox="1"/>
          <p:nvPr/>
        </p:nvSpPr>
        <p:spPr>
          <a:xfrm>
            <a:off x="232619" y="5649930"/>
            <a:ext cx="423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“Completely lacking in good taste, good service, and good ambience.”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2407A3-C6B0-4474-ADC4-4ECA9FD95538}"/>
                  </a:ext>
                </a:extLst>
              </p14:cNvPr>
              <p14:cNvContentPartPr/>
              <p14:nvPr/>
            </p14:nvContentPartPr>
            <p14:xfrm>
              <a:off x="4641840" y="2679840"/>
              <a:ext cx="7029720" cy="391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2407A3-C6B0-4474-ADC4-4ECA9FD955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2480" y="2670480"/>
                <a:ext cx="7048440" cy="39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E64216-0292-4AA3-8E7C-31ECC10DCA1F}"/>
                  </a:ext>
                </a:extLst>
              </p14:cNvPr>
              <p14:cNvContentPartPr/>
              <p14:nvPr/>
            </p14:nvContentPartPr>
            <p14:xfrm>
              <a:off x="1009800" y="4756320"/>
              <a:ext cx="8197920" cy="171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E64216-0292-4AA3-8E7C-31ECC10DCA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0440" y="4746960"/>
                <a:ext cx="8216640" cy="17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74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1" grpId="0"/>
      <p:bldP spid="32" grpId="0"/>
      <p:bldP spid="33" grpId="0"/>
      <p:bldP spid="34" grpId="0"/>
      <p:bldP spid="43" grpId="0"/>
      <p:bldP spid="44" grpId="0"/>
      <p:bldP spid="45" grpId="0"/>
      <p:bldP spid="46" grpId="0"/>
      <p:bldP spid="5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for </a:t>
            </a:r>
            <a:r>
              <a:rPr lang="en-US"/>
              <a:t>sentiment classification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96040" y="4922350"/>
            <a:ext cx="1097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Completely    lacking           in              good        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      ambience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52290" y="4550866"/>
            <a:ext cx="8689645" cy="418279"/>
            <a:chOff x="2452290" y="4550866"/>
            <a:chExt cx="8689645" cy="418279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2452290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43134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174572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8105427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111415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418735" y="2931965"/>
            <a:ext cx="8689645" cy="418279"/>
            <a:chOff x="2418735" y="2931965"/>
            <a:chExt cx="8689645" cy="418279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2418735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2798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6141017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8071872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111079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418735" y="3777157"/>
            <a:ext cx="8689645" cy="418279"/>
            <a:chOff x="2418735" y="3777157"/>
            <a:chExt cx="8689645" cy="418279"/>
          </a:xfrm>
        </p:grpSpPr>
        <p:cxnSp>
          <p:nvCxnSpPr>
            <p:cNvPr id="51" name="Straight Arrow Connector 50"/>
            <p:cNvCxnSpPr/>
            <p:nvPr/>
          </p:nvCxnSpPr>
          <p:spPr>
            <a:xfrm flipH="1" flipV="1">
              <a:off x="2418735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42798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6141017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071872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111079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96018" y="4138736"/>
            <a:ext cx="9223942" cy="470006"/>
            <a:chOff x="2196018" y="4138736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166522" y="3287413"/>
            <a:ext cx="9223942" cy="470006"/>
            <a:chOff x="2166522" y="3287413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1852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4966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4427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8824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3882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330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255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0568115" y="211970"/>
            <a:ext cx="1055460" cy="1908891"/>
            <a:chOff x="10568115" y="211970"/>
            <a:chExt cx="1055460" cy="190889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1083813" y="1651401"/>
              <a:ext cx="0" cy="469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10592524" y="117468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softmax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568115" y="1167229"/>
              <a:ext cx="1036318" cy="3720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1083813" y="786669"/>
              <a:ext cx="0" cy="3215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21180" y="2165105"/>
            <a:ext cx="11535386" cy="671954"/>
            <a:chOff x="121180" y="2165105"/>
            <a:chExt cx="11535386" cy="671954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8721634" y="2501081"/>
              <a:ext cx="5679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21180" y="2165105"/>
              <a:ext cx="11535386" cy="671954"/>
              <a:chOff x="121180" y="2165105"/>
              <a:chExt cx="11535386" cy="67195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1180" y="2165105"/>
                <a:ext cx="11483254" cy="671954"/>
                <a:chOff x="121180" y="2165105"/>
                <a:chExt cx="11483254" cy="671954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289113" y="2165105"/>
                  <a:ext cx="10315321" cy="671954"/>
                  <a:chOff x="443261" y="2324675"/>
                  <a:chExt cx="10315321" cy="672022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108352" y="2324675"/>
                    <a:ext cx="9650230" cy="672022"/>
                    <a:chOff x="1756406" y="3539344"/>
                    <a:chExt cx="7287097" cy="672022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2660160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>
                      <a:off x="3996612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545251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1756406" y="3539345"/>
                      <a:ext cx="782545" cy="67202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3121603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5308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3" name="Straight Arrow Connector 22"/>
                    <p:cNvCxnSpPr/>
                    <p:nvPr/>
                  </p:nvCxnSpPr>
                  <p:spPr>
                    <a:xfrm>
                      <a:off x="777693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8260957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9847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6" name="Straight Arrow Connector 35"/>
                  <p:cNvCxnSpPr/>
                  <p:nvPr/>
                </p:nvCxnSpPr>
                <p:spPr>
                  <a:xfrm>
                    <a:off x="443261" y="2660686"/>
                    <a:ext cx="567948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&lt;10&gt;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1E94E0-8A0C-4205-8679-BD8CB48994B3}"/>
                  </a:ext>
                </a:extLst>
              </p14:cNvPr>
              <p14:cNvContentPartPr/>
              <p14:nvPr/>
            </p14:nvContentPartPr>
            <p14:xfrm>
              <a:off x="3720960" y="247680"/>
              <a:ext cx="7639560" cy="600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1E94E0-8A0C-4205-8679-BD8CB48994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1600" y="238320"/>
                <a:ext cx="765828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0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Debiasing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8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bias in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104038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[Bolukbasi et. al., 2016. Man is to computer programmer as woman is to homemaker? Debiasing word embeddings]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9852" y="1101701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Man:Woman as King:Queen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52" y="2126120"/>
            <a:ext cx="6965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Man:Computer_Programmer as Woman: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9852" y="3005407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Father:Doctor as Mother: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9852" y="3924113"/>
            <a:ext cx="10409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Word embeddings can reflect gender, ethnicity, age, sexual orientation, and other biases of the text used to train the model.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65902" y="2126120"/>
            <a:ext cx="2233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Homemaker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1538" y="3014116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Nurse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F0BF87-19F6-423D-A139-6ED98AA4A668}"/>
                  </a:ext>
                </a:extLst>
              </p14:cNvPr>
              <p14:cNvContentPartPr/>
              <p14:nvPr/>
            </p14:nvContentPartPr>
            <p14:xfrm>
              <a:off x="1181160" y="2184480"/>
              <a:ext cx="9519120" cy="451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F0BF87-19F6-423D-A139-6ED98AA4A6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800" y="2175120"/>
                <a:ext cx="9537840" cy="45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2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5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Addressing bias in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0015" y="1140250"/>
            <a:ext cx="417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1. Identify bias direction.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0014" y="3626675"/>
            <a:ext cx="5279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2. Neutralize: For every word that is not definitional, project to get rid of bias.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0014" y="4967662"/>
            <a:ext cx="527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3. Equalize pairs.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7" y="6480433"/>
            <a:ext cx="104038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[Bolukbasi et. al., 2016. Man is to computer programmer as woman is to homemaker? Debiasing word embeddings]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C9A89C-4D09-47E5-AFB7-8D8360EFDF2A}"/>
                  </a:ext>
                </a:extLst>
              </p14:cNvPr>
              <p14:cNvContentPartPr/>
              <p14:nvPr/>
            </p14:nvContentPartPr>
            <p14:xfrm>
              <a:off x="1066680" y="768240"/>
              <a:ext cx="9855720" cy="593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C9A89C-4D09-47E5-AFB7-8D8360EFDF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758880"/>
                <a:ext cx="9874440" cy="59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9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80897" y="2210150"/>
            <a:ext cx="1183874" cy="816379"/>
            <a:chOff x="3668527" y="1614259"/>
            <a:chExt cx="1183874" cy="816379"/>
          </a:xfrm>
        </p:grpSpPr>
        <p:grpSp>
          <p:nvGrpSpPr>
            <p:cNvPr id="11" name="Group 10"/>
            <p:cNvGrpSpPr/>
            <p:nvPr/>
          </p:nvGrpSpPr>
          <p:grpSpPr>
            <a:xfrm>
              <a:off x="4252954" y="2061306"/>
              <a:ext cx="599447" cy="369332"/>
              <a:chOff x="4568349" y="2435453"/>
              <a:chExt cx="599447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68349" y="2435453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fish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74551" y="1614259"/>
              <a:ext cx="646707" cy="369332"/>
              <a:chOff x="4181489" y="1508443"/>
              <a:chExt cx="646707" cy="369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81489" y="1508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dog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68527" y="1893098"/>
              <a:ext cx="560797" cy="369332"/>
              <a:chOff x="3715399" y="2201111"/>
              <a:chExt cx="560797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15399" y="2201111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cat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57230" y="3513539"/>
            <a:ext cx="1361134" cy="1074786"/>
            <a:chOff x="3742836" y="3430549"/>
            <a:chExt cx="1361134" cy="1074786"/>
          </a:xfrm>
        </p:grpSpPr>
        <p:grpSp>
          <p:nvGrpSpPr>
            <p:cNvPr id="27" name="Group 26"/>
            <p:cNvGrpSpPr/>
            <p:nvPr/>
          </p:nvGrpSpPr>
          <p:grpSpPr>
            <a:xfrm>
              <a:off x="4337413" y="3430549"/>
              <a:ext cx="766557" cy="468341"/>
              <a:chOff x="4486252" y="2336444"/>
              <a:chExt cx="766557" cy="46834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86252" y="2336444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42836" y="3582621"/>
              <a:ext cx="787395" cy="429554"/>
              <a:chOff x="4130412" y="1409231"/>
              <a:chExt cx="787395" cy="4295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30412" y="1409231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grape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75465" y="4067423"/>
              <a:ext cx="910827" cy="437912"/>
              <a:chOff x="3501452" y="2116073"/>
              <a:chExt cx="910827" cy="43791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01452" y="2116073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4907" y="3854700"/>
            <a:ext cx="1213721" cy="998054"/>
            <a:chOff x="1188597" y="4148049"/>
            <a:chExt cx="1213721" cy="998054"/>
          </a:xfrm>
        </p:grpSpPr>
        <p:grpSp>
          <p:nvGrpSpPr>
            <p:cNvPr id="40" name="Group 39"/>
            <p:cNvGrpSpPr/>
            <p:nvPr/>
          </p:nvGrpSpPr>
          <p:grpSpPr>
            <a:xfrm>
              <a:off x="1781635" y="4515283"/>
              <a:ext cx="556563" cy="385815"/>
              <a:chOff x="4617800" y="2418970"/>
              <a:chExt cx="556563" cy="38581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17800" y="2418970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one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188597" y="4239489"/>
              <a:ext cx="754934" cy="429554"/>
              <a:chOff x="4073262" y="1409231"/>
              <a:chExt cx="754934" cy="42955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73262" y="1409231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three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596977" y="4742481"/>
              <a:ext cx="569387" cy="403622"/>
              <a:chOff x="3720248" y="2150363"/>
              <a:chExt cx="569387" cy="403622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20248" y="215036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two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781635" y="4148049"/>
              <a:ext cx="620683" cy="475738"/>
              <a:chOff x="3703770" y="2078247"/>
              <a:chExt cx="620683" cy="47573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03770" y="2078247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four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166761" y="1615858"/>
            <a:ext cx="1729075" cy="1451899"/>
            <a:chOff x="339884" y="2012897"/>
            <a:chExt cx="1729075" cy="1451899"/>
          </a:xfrm>
        </p:grpSpPr>
        <p:grpSp>
          <p:nvGrpSpPr>
            <p:cNvPr id="66" name="Group 65"/>
            <p:cNvGrpSpPr/>
            <p:nvPr/>
          </p:nvGrpSpPr>
          <p:grpSpPr>
            <a:xfrm>
              <a:off x="339884" y="2769598"/>
              <a:ext cx="711750" cy="372975"/>
              <a:chOff x="4284582" y="2717563"/>
              <a:chExt cx="711750" cy="37297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859172" y="29533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284582" y="2717563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74305" y="2012897"/>
              <a:ext cx="677480" cy="395209"/>
              <a:chOff x="4150716" y="1443576"/>
              <a:chExt cx="677480" cy="3952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50716" y="144357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67184" y="3095464"/>
              <a:ext cx="877155" cy="369332"/>
              <a:chOff x="3227577" y="2474678"/>
              <a:chExt cx="877155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967572" y="27025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227577" y="247467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06646" y="2378273"/>
              <a:ext cx="962313" cy="379064"/>
              <a:chOff x="3865883" y="1459721"/>
              <a:chExt cx="962313" cy="37906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865883" y="1459721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458437" y="1462066"/>
            <a:ext cx="4871034" cy="370702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5264" y="6581001"/>
            <a:ext cx="563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[van der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Maaten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Hinton., 2008. Visualizing data using t-SNE]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14:cNvPr>
              <p14:cNvContentPartPr/>
              <p14:nvPr/>
            </p14:nvContentPartPr>
            <p14:xfrm>
              <a:off x="3759120" y="825480"/>
              <a:ext cx="7728480" cy="494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816120"/>
                <a:ext cx="774720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33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01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022400" y="1511280"/>
              <a:ext cx="11055600" cy="50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14:cNvPr>
              <p14:cNvContentPartPr/>
              <p14:nvPr/>
            </p14:nvContentPartPr>
            <p14:xfrm>
              <a:off x="0" y="1555920"/>
              <a:ext cx="10446120" cy="27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46560"/>
                <a:ext cx="104648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1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1365120" y="177840"/>
              <a:ext cx="9150840" cy="575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19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Properties of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8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7419</TotalTime>
  <Words>972</Words>
  <Application>Microsoft Office PowerPoint</Application>
  <PresentationFormat>宽屏</PresentationFormat>
  <Paragraphs>380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Mangal</vt:lpstr>
      <vt:lpstr>Calibri</vt:lpstr>
      <vt:lpstr>Calibri Light</vt:lpstr>
      <vt:lpstr>Arial</vt:lpstr>
      <vt:lpstr>Century Schoolbook</vt:lpstr>
      <vt:lpstr>Cambria Math</vt:lpstr>
      <vt:lpstr>Office Theme</vt:lpstr>
      <vt:lpstr>NLP and Word Embeddings</vt:lpstr>
      <vt:lpstr>Word representation</vt:lpstr>
      <vt:lpstr>Featurized representation: word embedding</vt:lpstr>
      <vt:lpstr>Visualizing word embeddings</vt:lpstr>
      <vt:lpstr>NLP and Word Embeddings</vt:lpstr>
      <vt:lpstr>Named entity recognition example</vt:lpstr>
      <vt:lpstr>Transfer learning and word embeddings</vt:lpstr>
      <vt:lpstr>Relation to face encoding </vt:lpstr>
      <vt:lpstr>NLP and Word Embeddings</vt:lpstr>
      <vt:lpstr>Analogies</vt:lpstr>
      <vt:lpstr>Analogies using word vectors</vt:lpstr>
      <vt:lpstr>Cosine similarity</vt:lpstr>
      <vt:lpstr>NLP and Word Embeddings</vt:lpstr>
      <vt:lpstr>Embedding matrix</vt:lpstr>
      <vt:lpstr>NLP and Word Embeddings</vt:lpstr>
      <vt:lpstr>Neural language model</vt:lpstr>
      <vt:lpstr>Other context/target pairs</vt:lpstr>
      <vt:lpstr>NLP and Word Embeddings</vt:lpstr>
      <vt:lpstr>Skip-grams</vt:lpstr>
      <vt:lpstr>Model</vt:lpstr>
      <vt:lpstr>Problems with softmax classification</vt:lpstr>
      <vt:lpstr>NLP and Word Embeddings</vt:lpstr>
      <vt:lpstr>Defining a new learning problem</vt:lpstr>
      <vt:lpstr>Model</vt:lpstr>
      <vt:lpstr>Selecting negative examples</vt:lpstr>
      <vt:lpstr>NLP and Word Embeddings</vt:lpstr>
      <vt:lpstr>GloVe (global vectors for word representation)</vt:lpstr>
      <vt:lpstr>Model</vt:lpstr>
      <vt:lpstr>A note on the featurization view of word embeddings</vt:lpstr>
      <vt:lpstr>NLP and Word Embeddings</vt:lpstr>
      <vt:lpstr>Sentiment classification problem</vt:lpstr>
      <vt:lpstr>Simple sentiment classification model</vt:lpstr>
      <vt:lpstr>RNN for sentiment classification</vt:lpstr>
      <vt:lpstr>NLP and Word Embeddings</vt:lpstr>
      <vt:lpstr>The problem of bias in word embeddings</vt:lpstr>
      <vt:lpstr>Addressing bias in word embeddings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赵永泽</cp:lastModifiedBy>
  <cp:revision>321</cp:revision>
  <dcterms:created xsi:type="dcterms:W3CDTF">2017-07-10T20:19:53Z</dcterms:created>
  <dcterms:modified xsi:type="dcterms:W3CDTF">2018-07-09T07:11:58Z</dcterms:modified>
</cp:coreProperties>
</file>